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11"/>
  </p:notesMasterIdLst>
  <p:sldIdLst>
    <p:sldId id="282" r:id="rId2"/>
    <p:sldId id="258" r:id="rId3"/>
    <p:sldId id="259" r:id="rId4"/>
    <p:sldId id="284" r:id="rId5"/>
    <p:sldId id="273" r:id="rId6"/>
    <p:sldId id="274" r:id="rId7"/>
    <p:sldId id="285" r:id="rId8"/>
    <p:sldId id="262" r:id="rId9"/>
    <p:sldId id="263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81" d="100"/>
          <a:sy n="81" d="100"/>
        </p:scale>
        <p:origin x="152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narodne-novine.nn.hr/clanci/sluzbeni/full/2019_07_71_1505.html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narodne-novine.nn.hr/clanci/sluzbeni/full/2019_07_71_1505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7E2851-EC07-4808-AEE4-7FEDB101B046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BF9EAB61-16D9-4DCE-A18B-420CB7FBE208}">
      <dgm:prSet phldrT="[Tekst]" custT="1"/>
      <dgm:spPr/>
      <dgm:t>
        <a:bodyPr/>
        <a:lstStyle/>
        <a:p>
          <a:r>
            <a:rPr lang="hr-HR" sz="2000" dirty="0"/>
            <a:t>OBVEZU PLAĆANJA</a:t>
          </a:r>
        </a:p>
        <a:p>
          <a:endParaRPr lang="hr-HR" sz="2000" dirty="0"/>
        </a:p>
        <a:p>
          <a:r>
            <a:rPr lang="hr-HR" sz="2000" dirty="0"/>
            <a:t>NAČIN UTVRĐIVANJA VISINE</a:t>
          </a:r>
        </a:p>
      </dgm:t>
    </dgm:pt>
    <dgm:pt modelId="{477DFD00-004E-492B-BAEB-E2380CFF65FB}" type="parTrans" cxnId="{740DE220-01D8-4764-974D-07B888F31A2F}">
      <dgm:prSet/>
      <dgm:spPr/>
      <dgm:t>
        <a:bodyPr/>
        <a:lstStyle/>
        <a:p>
          <a:endParaRPr lang="hr-HR"/>
        </a:p>
      </dgm:t>
    </dgm:pt>
    <dgm:pt modelId="{EA373A9D-E96E-4F11-B86B-0B20C8298DBC}" type="sibTrans" cxnId="{740DE220-01D8-4764-974D-07B888F31A2F}">
      <dgm:prSet/>
      <dgm:spPr/>
      <dgm:t>
        <a:bodyPr/>
        <a:lstStyle/>
        <a:p>
          <a:endParaRPr lang="hr-HR"/>
        </a:p>
      </dgm:t>
    </dgm:pt>
    <dgm:pt modelId="{860A89A5-7941-4DD9-ADD1-BF01B0EFD3EA}">
      <dgm:prSet phldrT="[Tekst]" custT="1"/>
      <dgm:spPr/>
      <dgm:t>
        <a:bodyPr/>
        <a:lstStyle/>
        <a:p>
          <a:r>
            <a:rPr lang="hr-HR" sz="2000" dirty="0"/>
            <a:t>RASPORED SREDSTAVA</a:t>
          </a:r>
        </a:p>
        <a:p>
          <a:endParaRPr lang="hr-HR" sz="2000" dirty="0"/>
        </a:p>
        <a:p>
          <a:r>
            <a:rPr lang="hr-HR" sz="2000" dirty="0"/>
            <a:t>ROKOVI I NAČIN UPLATE I NAPLATE</a:t>
          </a:r>
        </a:p>
      </dgm:t>
    </dgm:pt>
    <dgm:pt modelId="{D9D38D1B-FA9C-48D3-B800-69ADEEBB8F84}" type="parTrans" cxnId="{A5016F96-11F5-4605-A26B-D84010629E0C}">
      <dgm:prSet/>
      <dgm:spPr/>
      <dgm:t>
        <a:bodyPr/>
        <a:lstStyle/>
        <a:p>
          <a:endParaRPr lang="hr-HR"/>
        </a:p>
      </dgm:t>
    </dgm:pt>
    <dgm:pt modelId="{96F28628-542B-4011-8E70-59944BC4AA8C}" type="sibTrans" cxnId="{A5016F96-11F5-4605-A26B-D84010629E0C}">
      <dgm:prSet/>
      <dgm:spPr/>
      <dgm:t>
        <a:bodyPr/>
        <a:lstStyle/>
        <a:p>
          <a:endParaRPr lang="hr-HR"/>
        </a:p>
      </dgm:t>
    </dgm:pt>
    <dgm:pt modelId="{9125FEDA-7E55-43B1-8DE8-FC992674F7D2}">
      <dgm:prSet phldrT="[Tekst]" custT="1"/>
      <dgm:spPr/>
      <dgm:t>
        <a:bodyPr/>
        <a:lstStyle/>
        <a:p>
          <a:r>
            <a:rPr lang="hr-HR" sz="2000" dirty="0"/>
            <a:t>PRIJAVA I ODJAVA TURISTA</a:t>
          </a:r>
        </a:p>
        <a:p>
          <a:endParaRPr lang="hr-HR" sz="2000" dirty="0"/>
        </a:p>
        <a:p>
          <a:r>
            <a:rPr lang="hr-HR" sz="2000" dirty="0"/>
            <a:t>DRUGA PITANJA OD ZNAČAJA</a:t>
          </a:r>
        </a:p>
      </dgm:t>
    </dgm:pt>
    <dgm:pt modelId="{EA89D822-93BE-4C9C-B711-3EDE3BB75BCC}" type="parTrans" cxnId="{C90BECBF-7252-45A2-8218-44CD4AF5A94E}">
      <dgm:prSet/>
      <dgm:spPr/>
      <dgm:t>
        <a:bodyPr/>
        <a:lstStyle/>
        <a:p>
          <a:endParaRPr lang="hr-HR"/>
        </a:p>
      </dgm:t>
    </dgm:pt>
    <dgm:pt modelId="{A9179BD3-8DD3-4274-8725-3F7C74D08D10}" type="sibTrans" cxnId="{C90BECBF-7252-45A2-8218-44CD4AF5A94E}">
      <dgm:prSet/>
      <dgm:spPr/>
      <dgm:t>
        <a:bodyPr/>
        <a:lstStyle/>
        <a:p>
          <a:endParaRPr lang="hr-HR"/>
        </a:p>
      </dgm:t>
    </dgm:pt>
    <dgm:pt modelId="{5BC1F0F9-1BBF-4C88-B565-9C4AFE990FCA}" type="pres">
      <dgm:prSet presAssocID="{2D7E2851-EC07-4808-AEE4-7FEDB101B046}" presName="Name0" presStyleCnt="0">
        <dgm:presLayoutVars>
          <dgm:dir/>
          <dgm:resizeHandles val="exact"/>
        </dgm:presLayoutVars>
      </dgm:prSet>
      <dgm:spPr/>
    </dgm:pt>
    <dgm:pt modelId="{E1E68B64-DFC5-47BA-B328-682EFA8C68FD}" type="pres">
      <dgm:prSet presAssocID="{BF9EAB61-16D9-4DCE-A18B-420CB7FBE208}" presName="node" presStyleLbl="node1" presStyleIdx="0" presStyleCnt="3">
        <dgm:presLayoutVars>
          <dgm:bulletEnabled val="1"/>
        </dgm:presLayoutVars>
      </dgm:prSet>
      <dgm:spPr/>
    </dgm:pt>
    <dgm:pt modelId="{63D983D5-ED0F-4A4B-9E2A-B8A944DEB8F6}" type="pres">
      <dgm:prSet presAssocID="{EA373A9D-E96E-4F11-B86B-0B20C8298DBC}" presName="sibTrans" presStyleLbl="sibTrans2D1" presStyleIdx="0" presStyleCnt="2"/>
      <dgm:spPr/>
    </dgm:pt>
    <dgm:pt modelId="{B08C097A-3EF9-40CD-AE99-4027E5892A5F}" type="pres">
      <dgm:prSet presAssocID="{EA373A9D-E96E-4F11-B86B-0B20C8298DBC}" presName="connectorText" presStyleLbl="sibTrans2D1" presStyleIdx="0" presStyleCnt="2"/>
      <dgm:spPr/>
    </dgm:pt>
    <dgm:pt modelId="{14BB3BE7-6866-4871-BB83-353125ADE48E}" type="pres">
      <dgm:prSet presAssocID="{860A89A5-7941-4DD9-ADD1-BF01B0EFD3EA}" presName="node" presStyleLbl="node1" presStyleIdx="1" presStyleCnt="3">
        <dgm:presLayoutVars>
          <dgm:bulletEnabled val="1"/>
        </dgm:presLayoutVars>
      </dgm:prSet>
      <dgm:spPr/>
    </dgm:pt>
    <dgm:pt modelId="{F5ECBFCD-099C-40E8-BED9-C9790F68F20C}" type="pres">
      <dgm:prSet presAssocID="{96F28628-542B-4011-8E70-59944BC4AA8C}" presName="sibTrans" presStyleLbl="sibTrans2D1" presStyleIdx="1" presStyleCnt="2"/>
      <dgm:spPr/>
    </dgm:pt>
    <dgm:pt modelId="{5518C29E-227E-45A2-8445-9B76E9A91367}" type="pres">
      <dgm:prSet presAssocID="{96F28628-542B-4011-8E70-59944BC4AA8C}" presName="connectorText" presStyleLbl="sibTrans2D1" presStyleIdx="1" presStyleCnt="2"/>
      <dgm:spPr/>
    </dgm:pt>
    <dgm:pt modelId="{267939A8-F468-41C1-9EEC-814FEFEB438C}" type="pres">
      <dgm:prSet presAssocID="{9125FEDA-7E55-43B1-8DE8-FC992674F7D2}" presName="node" presStyleLbl="node1" presStyleIdx="2" presStyleCnt="3">
        <dgm:presLayoutVars>
          <dgm:bulletEnabled val="1"/>
        </dgm:presLayoutVars>
      </dgm:prSet>
      <dgm:spPr/>
    </dgm:pt>
  </dgm:ptLst>
  <dgm:cxnLst>
    <dgm:cxn modelId="{9D1CD71E-A781-4A90-AFA6-FBF6E1D5BDAD}" type="presOf" srcId="{96F28628-542B-4011-8E70-59944BC4AA8C}" destId="{5518C29E-227E-45A2-8445-9B76E9A91367}" srcOrd="1" destOrd="0" presId="urn:microsoft.com/office/officeart/2005/8/layout/process1"/>
    <dgm:cxn modelId="{740DE220-01D8-4764-974D-07B888F31A2F}" srcId="{2D7E2851-EC07-4808-AEE4-7FEDB101B046}" destId="{BF9EAB61-16D9-4DCE-A18B-420CB7FBE208}" srcOrd="0" destOrd="0" parTransId="{477DFD00-004E-492B-BAEB-E2380CFF65FB}" sibTransId="{EA373A9D-E96E-4F11-B86B-0B20C8298DBC}"/>
    <dgm:cxn modelId="{2951182D-E39F-4E3F-9D90-B0D391765DA5}" type="presOf" srcId="{9125FEDA-7E55-43B1-8DE8-FC992674F7D2}" destId="{267939A8-F468-41C1-9EEC-814FEFEB438C}" srcOrd="0" destOrd="0" presId="urn:microsoft.com/office/officeart/2005/8/layout/process1"/>
    <dgm:cxn modelId="{DACC352F-5957-49EC-8792-FBAF496FD2FE}" type="presOf" srcId="{BF9EAB61-16D9-4DCE-A18B-420CB7FBE208}" destId="{E1E68B64-DFC5-47BA-B328-682EFA8C68FD}" srcOrd="0" destOrd="0" presId="urn:microsoft.com/office/officeart/2005/8/layout/process1"/>
    <dgm:cxn modelId="{9E0FDD37-E691-4635-A0C5-B2561FB4D3B1}" type="presOf" srcId="{96F28628-542B-4011-8E70-59944BC4AA8C}" destId="{F5ECBFCD-099C-40E8-BED9-C9790F68F20C}" srcOrd="0" destOrd="0" presId="urn:microsoft.com/office/officeart/2005/8/layout/process1"/>
    <dgm:cxn modelId="{26F4215C-8E2F-4671-9DC2-17F0D1A62ED8}" type="presOf" srcId="{EA373A9D-E96E-4F11-B86B-0B20C8298DBC}" destId="{B08C097A-3EF9-40CD-AE99-4027E5892A5F}" srcOrd="1" destOrd="0" presId="urn:microsoft.com/office/officeart/2005/8/layout/process1"/>
    <dgm:cxn modelId="{BF16306E-D642-4EF1-914F-DB7CB49C2AFC}" type="presOf" srcId="{EA373A9D-E96E-4F11-B86B-0B20C8298DBC}" destId="{63D983D5-ED0F-4A4B-9E2A-B8A944DEB8F6}" srcOrd="0" destOrd="0" presId="urn:microsoft.com/office/officeart/2005/8/layout/process1"/>
    <dgm:cxn modelId="{A5016F96-11F5-4605-A26B-D84010629E0C}" srcId="{2D7E2851-EC07-4808-AEE4-7FEDB101B046}" destId="{860A89A5-7941-4DD9-ADD1-BF01B0EFD3EA}" srcOrd="1" destOrd="0" parTransId="{D9D38D1B-FA9C-48D3-B800-69ADEEBB8F84}" sibTransId="{96F28628-542B-4011-8E70-59944BC4AA8C}"/>
    <dgm:cxn modelId="{7976C5B7-3979-4B20-912F-B62DFBA53155}" type="presOf" srcId="{2D7E2851-EC07-4808-AEE4-7FEDB101B046}" destId="{5BC1F0F9-1BBF-4C88-B565-9C4AFE990FCA}" srcOrd="0" destOrd="0" presId="urn:microsoft.com/office/officeart/2005/8/layout/process1"/>
    <dgm:cxn modelId="{C90BECBF-7252-45A2-8218-44CD4AF5A94E}" srcId="{2D7E2851-EC07-4808-AEE4-7FEDB101B046}" destId="{9125FEDA-7E55-43B1-8DE8-FC992674F7D2}" srcOrd="2" destOrd="0" parTransId="{EA89D822-93BE-4C9C-B711-3EDE3BB75BCC}" sibTransId="{A9179BD3-8DD3-4274-8725-3F7C74D08D10}"/>
    <dgm:cxn modelId="{6C8FA8D3-5318-417A-A83B-EA1A2487DE4A}" type="presOf" srcId="{860A89A5-7941-4DD9-ADD1-BF01B0EFD3EA}" destId="{14BB3BE7-6866-4871-BB83-353125ADE48E}" srcOrd="0" destOrd="0" presId="urn:microsoft.com/office/officeart/2005/8/layout/process1"/>
    <dgm:cxn modelId="{ED22798A-32BC-486B-BA13-37EBF896F939}" type="presParOf" srcId="{5BC1F0F9-1BBF-4C88-B565-9C4AFE990FCA}" destId="{E1E68B64-DFC5-47BA-B328-682EFA8C68FD}" srcOrd="0" destOrd="0" presId="urn:microsoft.com/office/officeart/2005/8/layout/process1"/>
    <dgm:cxn modelId="{09A01025-4AB7-4A0A-95F7-4AADDF1C211C}" type="presParOf" srcId="{5BC1F0F9-1BBF-4C88-B565-9C4AFE990FCA}" destId="{63D983D5-ED0F-4A4B-9E2A-B8A944DEB8F6}" srcOrd="1" destOrd="0" presId="urn:microsoft.com/office/officeart/2005/8/layout/process1"/>
    <dgm:cxn modelId="{2B60062E-2476-4F85-995C-1AFADEE9F83E}" type="presParOf" srcId="{63D983D5-ED0F-4A4B-9E2A-B8A944DEB8F6}" destId="{B08C097A-3EF9-40CD-AE99-4027E5892A5F}" srcOrd="0" destOrd="0" presId="urn:microsoft.com/office/officeart/2005/8/layout/process1"/>
    <dgm:cxn modelId="{FECEF8E3-207B-411B-BB71-31137172819E}" type="presParOf" srcId="{5BC1F0F9-1BBF-4C88-B565-9C4AFE990FCA}" destId="{14BB3BE7-6866-4871-BB83-353125ADE48E}" srcOrd="2" destOrd="0" presId="urn:microsoft.com/office/officeart/2005/8/layout/process1"/>
    <dgm:cxn modelId="{8471C3A6-70F7-4862-888F-1B0468456DB5}" type="presParOf" srcId="{5BC1F0F9-1BBF-4C88-B565-9C4AFE990FCA}" destId="{F5ECBFCD-099C-40E8-BED9-C9790F68F20C}" srcOrd="3" destOrd="0" presId="urn:microsoft.com/office/officeart/2005/8/layout/process1"/>
    <dgm:cxn modelId="{54038804-205D-44D3-81F4-00A97BE06945}" type="presParOf" srcId="{F5ECBFCD-099C-40E8-BED9-C9790F68F20C}" destId="{5518C29E-227E-45A2-8445-9B76E9A91367}" srcOrd="0" destOrd="0" presId="urn:microsoft.com/office/officeart/2005/8/layout/process1"/>
    <dgm:cxn modelId="{CAD5AA96-8FA7-446E-9942-F2A1ED8F192E}" type="presParOf" srcId="{5BC1F0F9-1BBF-4C88-B565-9C4AFE990FCA}" destId="{267939A8-F468-41C1-9EEC-814FEFEB438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FDD37F-7A79-4927-AF9D-6166FEAD519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02220C1-0EC8-48C0-B9A2-BB5A7B854964}">
      <dgm:prSet phldrT="[Tekst]" custT="1"/>
      <dgm:spPr/>
      <dgm:t>
        <a:bodyPr/>
        <a:lstStyle/>
        <a:p>
          <a:r>
            <a:rPr lang="hr-HR" sz="1800" b="0" i="0" dirty="0"/>
            <a:t>Osobe koje u jedinici lokalne samouprave u kojoj nemaju prebivalište koriste uslugu smještaja u smještajnom objektu u kojem se obavlja ugostiteljska djelatnost</a:t>
          </a:r>
        </a:p>
        <a:p>
          <a:r>
            <a:rPr lang="hr-HR" sz="1800" b="0" i="0" dirty="0"/>
            <a:t>Osobe koje pružaju ugostiteljske usluge smještaja u domaćinstvu ili na obiteljskom poljoprivrednom gospodarstvu</a:t>
          </a:r>
          <a:endParaRPr lang="hr-HR" sz="1800" dirty="0"/>
        </a:p>
      </dgm:t>
    </dgm:pt>
    <dgm:pt modelId="{445F65FD-EFAD-46C9-B714-1FA1A9A6C442}" type="parTrans" cxnId="{A825A76F-AEFF-417E-9BFA-1918AFA6B1C6}">
      <dgm:prSet/>
      <dgm:spPr/>
      <dgm:t>
        <a:bodyPr/>
        <a:lstStyle/>
        <a:p>
          <a:endParaRPr lang="hr-HR" sz="1600"/>
        </a:p>
      </dgm:t>
    </dgm:pt>
    <dgm:pt modelId="{CD07024C-B851-48DE-8FF0-8296927072A1}" type="sibTrans" cxnId="{A825A76F-AEFF-417E-9BFA-1918AFA6B1C6}">
      <dgm:prSet/>
      <dgm:spPr/>
      <dgm:t>
        <a:bodyPr/>
        <a:lstStyle/>
        <a:p>
          <a:endParaRPr lang="hr-HR" sz="1600"/>
        </a:p>
      </dgm:t>
    </dgm:pt>
    <dgm:pt modelId="{5C929B82-DCA0-4A68-A850-C279F15E9E9D}">
      <dgm:prSet phldrT="[Tekst]" custT="1"/>
      <dgm:spPr/>
      <dgm:t>
        <a:bodyPr/>
        <a:lstStyle/>
        <a:p>
          <a:r>
            <a:rPr lang="hr-HR" sz="1800" b="0" i="0" dirty="0"/>
            <a:t>Osobe koje koriste uslugu noćenja na plovnom objektu nautičkog turizma</a:t>
          </a:r>
        </a:p>
        <a:p>
          <a:r>
            <a:rPr lang="hr-HR" sz="1800" b="0" i="0" dirty="0"/>
            <a:t>Brodovi na kružnom putovanju u međunarodnom pomorskom prometu i međunarodnom prometu na unutarnjim vodama kada se brod nalazi na vezu u luci ili sidrištu luke</a:t>
          </a:r>
          <a:endParaRPr lang="hr-HR" sz="1800" dirty="0"/>
        </a:p>
      </dgm:t>
    </dgm:pt>
    <dgm:pt modelId="{29ABCBB8-12DF-4655-A505-33846A2F78B6}" type="parTrans" cxnId="{ED937C7C-C7B8-44F8-8AA0-D2AB0A89478F}">
      <dgm:prSet/>
      <dgm:spPr/>
      <dgm:t>
        <a:bodyPr/>
        <a:lstStyle/>
        <a:p>
          <a:endParaRPr lang="hr-HR" sz="1600"/>
        </a:p>
      </dgm:t>
    </dgm:pt>
    <dgm:pt modelId="{4B356EF9-2AE9-47E2-BE9F-CECAEB85840A}" type="sibTrans" cxnId="{ED937C7C-C7B8-44F8-8AA0-D2AB0A89478F}">
      <dgm:prSet/>
      <dgm:spPr/>
      <dgm:t>
        <a:bodyPr/>
        <a:lstStyle/>
        <a:p>
          <a:endParaRPr lang="hr-HR" sz="1600"/>
        </a:p>
      </dgm:t>
    </dgm:pt>
    <dgm:pt modelId="{BAFDC573-BBB6-4D2D-84FF-3BE5C207B8B8}">
      <dgm:prSet phldrT="[Tekst]" custT="1"/>
      <dgm:spPr/>
      <dgm:t>
        <a:bodyPr/>
        <a:lstStyle/>
        <a:p>
          <a:r>
            <a:rPr lang="hr-HR" sz="1800" b="0" i="0" dirty="0"/>
            <a:t>Vlasnik kuće, apartmana ili stana za odmor u općini ili gradu koji nije smještajni objekt u smislu ovoga Zakona, za sebe i sve osobe koje noće u toj kući, apartmanu ili stanu </a:t>
          </a:r>
        </a:p>
        <a:p>
          <a:r>
            <a:rPr lang="hr-HR" sz="1800" b="0" i="0" dirty="0"/>
            <a:t>Vlasnik plovila koje nije plovni objekt nautičkog turizma u smislu ovoga Zakona, za sebe i sve osobe koje noće na tom plovilu u turističke svrhe</a:t>
          </a:r>
          <a:r>
            <a:rPr lang="hr-HR" sz="1600" b="0" i="0" dirty="0"/>
            <a:t>.</a:t>
          </a:r>
          <a:endParaRPr lang="hr-HR" sz="1600" dirty="0"/>
        </a:p>
      </dgm:t>
    </dgm:pt>
    <dgm:pt modelId="{B27C0AA9-CE54-4A5C-BB16-DF24241AE633}" type="parTrans" cxnId="{801BE2EC-E4E8-40AC-AA8B-4F07B6D1C280}">
      <dgm:prSet/>
      <dgm:spPr/>
      <dgm:t>
        <a:bodyPr/>
        <a:lstStyle/>
        <a:p>
          <a:endParaRPr lang="hr-HR" sz="1600"/>
        </a:p>
      </dgm:t>
    </dgm:pt>
    <dgm:pt modelId="{79C7F783-CDD8-48BE-A447-13F8A624099D}" type="sibTrans" cxnId="{801BE2EC-E4E8-40AC-AA8B-4F07B6D1C280}">
      <dgm:prSet/>
      <dgm:spPr/>
      <dgm:t>
        <a:bodyPr/>
        <a:lstStyle/>
        <a:p>
          <a:endParaRPr lang="hr-HR" sz="1600"/>
        </a:p>
      </dgm:t>
    </dgm:pt>
    <dgm:pt modelId="{A0BE8C59-75A4-4AC9-A943-3DE6304DC561}">
      <dgm:prSet phldrT="[Tekst]" custT="1"/>
      <dgm:spPr/>
      <dgm:t>
        <a:bodyPr vert="vert270"/>
        <a:lstStyle/>
        <a:p>
          <a:pPr algn="ctr"/>
          <a:r>
            <a:rPr lang="hr-HR" sz="2500" b="1" dirty="0"/>
            <a:t>OBVEZNICI PLAĆANJA TURISTIČKE PRISTOJBE</a:t>
          </a:r>
          <a:endParaRPr lang="hr-HR" sz="2500" dirty="0"/>
        </a:p>
      </dgm:t>
    </dgm:pt>
    <dgm:pt modelId="{88F1617D-D2F0-4966-8A00-420E50F34E78}" type="sibTrans" cxnId="{22DC8DFC-5746-4071-80A6-5213B4A9B9F8}">
      <dgm:prSet/>
      <dgm:spPr/>
      <dgm:t>
        <a:bodyPr/>
        <a:lstStyle/>
        <a:p>
          <a:endParaRPr lang="hr-HR" sz="1600"/>
        </a:p>
      </dgm:t>
    </dgm:pt>
    <dgm:pt modelId="{81FD02E1-F5FE-49F7-95E0-2B2222B58553}" type="parTrans" cxnId="{22DC8DFC-5746-4071-80A6-5213B4A9B9F8}">
      <dgm:prSet/>
      <dgm:spPr/>
      <dgm:t>
        <a:bodyPr/>
        <a:lstStyle/>
        <a:p>
          <a:endParaRPr lang="hr-HR" sz="1600"/>
        </a:p>
      </dgm:t>
    </dgm:pt>
    <dgm:pt modelId="{25ABA123-B85B-458E-9841-D4BD1566A765}" type="pres">
      <dgm:prSet presAssocID="{4CFDD37F-7A79-4927-AF9D-6166FEAD519E}" presName="vert0" presStyleCnt="0">
        <dgm:presLayoutVars>
          <dgm:dir/>
          <dgm:animOne val="branch"/>
          <dgm:animLvl val="lvl"/>
        </dgm:presLayoutVars>
      </dgm:prSet>
      <dgm:spPr/>
    </dgm:pt>
    <dgm:pt modelId="{B736785B-DEE8-4210-914C-6C16B03CAC6F}" type="pres">
      <dgm:prSet presAssocID="{A0BE8C59-75A4-4AC9-A943-3DE6304DC561}" presName="thickLine" presStyleLbl="alignNode1" presStyleIdx="0" presStyleCnt="1"/>
      <dgm:spPr/>
    </dgm:pt>
    <dgm:pt modelId="{F7E92D11-2384-4885-9E39-9A49BB35A788}" type="pres">
      <dgm:prSet presAssocID="{A0BE8C59-75A4-4AC9-A943-3DE6304DC561}" presName="horz1" presStyleCnt="0"/>
      <dgm:spPr/>
    </dgm:pt>
    <dgm:pt modelId="{7A54668C-FB57-4553-8719-82563E1A756F}" type="pres">
      <dgm:prSet presAssocID="{A0BE8C59-75A4-4AC9-A943-3DE6304DC561}" presName="tx1" presStyleLbl="revTx" presStyleIdx="0" presStyleCnt="4"/>
      <dgm:spPr/>
    </dgm:pt>
    <dgm:pt modelId="{5413F115-290C-43D1-A08E-2739A6C32287}" type="pres">
      <dgm:prSet presAssocID="{A0BE8C59-75A4-4AC9-A943-3DE6304DC561}" presName="vert1" presStyleCnt="0"/>
      <dgm:spPr/>
    </dgm:pt>
    <dgm:pt modelId="{B4C5AA7F-154B-44A3-B752-D9C3A694E107}" type="pres">
      <dgm:prSet presAssocID="{302220C1-0EC8-48C0-B9A2-BB5A7B854964}" presName="vertSpace2a" presStyleCnt="0"/>
      <dgm:spPr/>
    </dgm:pt>
    <dgm:pt modelId="{51466D2F-3DD0-4F07-ADB7-B28F2340C93A}" type="pres">
      <dgm:prSet presAssocID="{302220C1-0EC8-48C0-B9A2-BB5A7B854964}" presName="horz2" presStyleCnt="0"/>
      <dgm:spPr/>
    </dgm:pt>
    <dgm:pt modelId="{B8F13589-44E1-4F6E-AC5C-7E9CCC42B595}" type="pres">
      <dgm:prSet presAssocID="{302220C1-0EC8-48C0-B9A2-BB5A7B854964}" presName="horzSpace2" presStyleCnt="0"/>
      <dgm:spPr/>
    </dgm:pt>
    <dgm:pt modelId="{0D60A008-7039-4542-BE2D-9CE6076F8A6E}" type="pres">
      <dgm:prSet presAssocID="{302220C1-0EC8-48C0-B9A2-BB5A7B854964}" presName="tx2" presStyleLbl="revTx" presStyleIdx="1" presStyleCnt="4"/>
      <dgm:spPr/>
    </dgm:pt>
    <dgm:pt modelId="{A25F9C18-57E0-48E7-9187-03497E490C21}" type="pres">
      <dgm:prSet presAssocID="{302220C1-0EC8-48C0-B9A2-BB5A7B854964}" presName="vert2" presStyleCnt="0"/>
      <dgm:spPr/>
    </dgm:pt>
    <dgm:pt modelId="{32B0E4FA-E239-487E-B35B-DF1A604B91B3}" type="pres">
      <dgm:prSet presAssocID="{302220C1-0EC8-48C0-B9A2-BB5A7B854964}" presName="thinLine2b" presStyleLbl="callout" presStyleIdx="0" presStyleCnt="3"/>
      <dgm:spPr/>
    </dgm:pt>
    <dgm:pt modelId="{778B1370-C6E6-45E2-8307-352FB15C0CC4}" type="pres">
      <dgm:prSet presAssocID="{302220C1-0EC8-48C0-B9A2-BB5A7B854964}" presName="vertSpace2b" presStyleCnt="0"/>
      <dgm:spPr/>
    </dgm:pt>
    <dgm:pt modelId="{202B377B-5FE3-4159-9E99-2FBA5CE48788}" type="pres">
      <dgm:prSet presAssocID="{5C929B82-DCA0-4A68-A850-C279F15E9E9D}" presName="horz2" presStyleCnt="0"/>
      <dgm:spPr/>
    </dgm:pt>
    <dgm:pt modelId="{027F169E-8492-47E2-A979-7734E4EE641D}" type="pres">
      <dgm:prSet presAssocID="{5C929B82-DCA0-4A68-A850-C279F15E9E9D}" presName="horzSpace2" presStyleCnt="0"/>
      <dgm:spPr/>
    </dgm:pt>
    <dgm:pt modelId="{0601C58E-6812-4619-AC98-41C837EFCCF0}" type="pres">
      <dgm:prSet presAssocID="{5C929B82-DCA0-4A68-A850-C279F15E9E9D}" presName="tx2" presStyleLbl="revTx" presStyleIdx="2" presStyleCnt="4"/>
      <dgm:spPr/>
    </dgm:pt>
    <dgm:pt modelId="{F3C3EC77-FF0B-467E-B273-EA74BD7AC534}" type="pres">
      <dgm:prSet presAssocID="{5C929B82-DCA0-4A68-A850-C279F15E9E9D}" presName="vert2" presStyleCnt="0"/>
      <dgm:spPr/>
    </dgm:pt>
    <dgm:pt modelId="{D2881BF4-9825-4ABD-A511-BC7A7EB197C0}" type="pres">
      <dgm:prSet presAssocID="{5C929B82-DCA0-4A68-A850-C279F15E9E9D}" presName="thinLine2b" presStyleLbl="callout" presStyleIdx="1" presStyleCnt="3"/>
      <dgm:spPr/>
    </dgm:pt>
    <dgm:pt modelId="{F8CDCA99-5CD6-47EB-9585-C4FAE2DA4950}" type="pres">
      <dgm:prSet presAssocID="{5C929B82-DCA0-4A68-A850-C279F15E9E9D}" presName="vertSpace2b" presStyleCnt="0"/>
      <dgm:spPr/>
    </dgm:pt>
    <dgm:pt modelId="{18124537-703A-4937-85BC-47DD33C763C4}" type="pres">
      <dgm:prSet presAssocID="{BAFDC573-BBB6-4D2D-84FF-3BE5C207B8B8}" presName="horz2" presStyleCnt="0"/>
      <dgm:spPr/>
    </dgm:pt>
    <dgm:pt modelId="{99A73AEC-86BE-4ED1-A1AD-58E255495384}" type="pres">
      <dgm:prSet presAssocID="{BAFDC573-BBB6-4D2D-84FF-3BE5C207B8B8}" presName="horzSpace2" presStyleCnt="0"/>
      <dgm:spPr/>
    </dgm:pt>
    <dgm:pt modelId="{26CD9ECA-0DE1-4F55-9A39-B5BCBE5D1737}" type="pres">
      <dgm:prSet presAssocID="{BAFDC573-BBB6-4D2D-84FF-3BE5C207B8B8}" presName="tx2" presStyleLbl="revTx" presStyleIdx="3" presStyleCnt="4"/>
      <dgm:spPr/>
    </dgm:pt>
    <dgm:pt modelId="{3F93DC03-453F-42BD-8091-1968BE3EA644}" type="pres">
      <dgm:prSet presAssocID="{BAFDC573-BBB6-4D2D-84FF-3BE5C207B8B8}" presName="vert2" presStyleCnt="0"/>
      <dgm:spPr/>
    </dgm:pt>
    <dgm:pt modelId="{F9177F5B-AB54-4374-A3D2-DCBCA43A0965}" type="pres">
      <dgm:prSet presAssocID="{BAFDC573-BBB6-4D2D-84FF-3BE5C207B8B8}" presName="thinLine2b" presStyleLbl="callout" presStyleIdx="2" presStyleCnt="3"/>
      <dgm:spPr/>
    </dgm:pt>
    <dgm:pt modelId="{D1FB6BF9-6157-48EF-AE14-984650704457}" type="pres">
      <dgm:prSet presAssocID="{BAFDC573-BBB6-4D2D-84FF-3BE5C207B8B8}" presName="vertSpace2b" presStyleCnt="0"/>
      <dgm:spPr/>
    </dgm:pt>
  </dgm:ptLst>
  <dgm:cxnLst>
    <dgm:cxn modelId="{EE752917-4AB9-4E5F-B615-05EB37DEBC9A}" type="presOf" srcId="{302220C1-0EC8-48C0-B9A2-BB5A7B854964}" destId="{0D60A008-7039-4542-BE2D-9CE6076F8A6E}" srcOrd="0" destOrd="0" presId="urn:microsoft.com/office/officeart/2008/layout/LinedList"/>
    <dgm:cxn modelId="{B1CF4A41-7EFF-42A5-8CD9-74214F5894A9}" type="presOf" srcId="{BAFDC573-BBB6-4D2D-84FF-3BE5C207B8B8}" destId="{26CD9ECA-0DE1-4F55-9A39-B5BCBE5D1737}" srcOrd="0" destOrd="0" presId="urn:microsoft.com/office/officeart/2008/layout/LinedList"/>
    <dgm:cxn modelId="{A825A76F-AEFF-417E-9BFA-1918AFA6B1C6}" srcId="{A0BE8C59-75A4-4AC9-A943-3DE6304DC561}" destId="{302220C1-0EC8-48C0-B9A2-BB5A7B854964}" srcOrd="0" destOrd="0" parTransId="{445F65FD-EFAD-46C9-B714-1FA1A9A6C442}" sibTransId="{CD07024C-B851-48DE-8FF0-8296927072A1}"/>
    <dgm:cxn modelId="{332E4657-CA46-4FB9-A12B-774A265225E8}" type="presOf" srcId="{4CFDD37F-7A79-4927-AF9D-6166FEAD519E}" destId="{25ABA123-B85B-458E-9841-D4BD1566A765}" srcOrd="0" destOrd="0" presId="urn:microsoft.com/office/officeart/2008/layout/LinedList"/>
    <dgm:cxn modelId="{ED937C7C-C7B8-44F8-8AA0-D2AB0A89478F}" srcId="{A0BE8C59-75A4-4AC9-A943-3DE6304DC561}" destId="{5C929B82-DCA0-4A68-A850-C279F15E9E9D}" srcOrd="1" destOrd="0" parTransId="{29ABCBB8-12DF-4655-A505-33846A2F78B6}" sibTransId="{4B356EF9-2AE9-47E2-BE9F-CECAEB85840A}"/>
    <dgm:cxn modelId="{13DF0097-B5C3-4EA1-A490-D2C17B745DCB}" type="presOf" srcId="{5C929B82-DCA0-4A68-A850-C279F15E9E9D}" destId="{0601C58E-6812-4619-AC98-41C837EFCCF0}" srcOrd="0" destOrd="0" presId="urn:microsoft.com/office/officeart/2008/layout/LinedList"/>
    <dgm:cxn modelId="{80791EDA-B48B-47DF-A768-33BA5D2D45D1}" type="presOf" srcId="{A0BE8C59-75A4-4AC9-A943-3DE6304DC561}" destId="{7A54668C-FB57-4553-8719-82563E1A756F}" srcOrd="0" destOrd="0" presId="urn:microsoft.com/office/officeart/2008/layout/LinedList"/>
    <dgm:cxn modelId="{801BE2EC-E4E8-40AC-AA8B-4F07B6D1C280}" srcId="{A0BE8C59-75A4-4AC9-A943-3DE6304DC561}" destId="{BAFDC573-BBB6-4D2D-84FF-3BE5C207B8B8}" srcOrd="2" destOrd="0" parTransId="{B27C0AA9-CE54-4A5C-BB16-DF24241AE633}" sibTransId="{79C7F783-CDD8-48BE-A447-13F8A624099D}"/>
    <dgm:cxn modelId="{22DC8DFC-5746-4071-80A6-5213B4A9B9F8}" srcId="{4CFDD37F-7A79-4927-AF9D-6166FEAD519E}" destId="{A0BE8C59-75A4-4AC9-A943-3DE6304DC561}" srcOrd="0" destOrd="0" parTransId="{81FD02E1-F5FE-49F7-95E0-2B2222B58553}" sibTransId="{88F1617D-D2F0-4966-8A00-420E50F34E78}"/>
    <dgm:cxn modelId="{2D38D7AB-4F07-4887-8DF8-491657E2A130}" type="presParOf" srcId="{25ABA123-B85B-458E-9841-D4BD1566A765}" destId="{B736785B-DEE8-4210-914C-6C16B03CAC6F}" srcOrd="0" destOrd="0" presId="urn:microsoft.com/office/officeart/2008/layout/LinedList"/>
    <dgm:cxn modelId="{42291196-C9AC-4018-88BE-098B974BD443}" type="presParOf" srcId="{25ABA123-B85B-458E-9841-D4BD1566A765}" destId="{F7E92D11-2384-4885-9E39-9A49BB35A788}" srcOrd="1" destOrd="0" presId="urn:microsoft.com/office/officeart/2008/layout/LinedList"/>
    <dgm:cxn modelId="{FCC85BEE-DC0D-4882-B102-73CEF21A5211}" type="presParOf" srcId="{F7E92D11-2384-4885-9E39-9A49BB35A788}" destId="{7A54668C-FB57-4553-8719-82563E1A756F}" srcOrd="0" destOrd="0" presId="urn:microsoft.com/office/officeart/2008/layout/LinedList"/>
    <dgm:cxn modelId="{FE41C2FD-4F49-4D00-93C3-D563EFB60781}" type="presParOf" srcId="{F7E92D11-2384-4885-9E39-9A49BB35A788}" destId="{5413F115-290C-43D1-A08E-2739A6C32287}" srcOrd="1" destOrd="0" presId="urn:microsoft.com/office/officeart/2008/layout/LinedList"/>
    <dgm:cxn modelId="{009C9466-58A7-4258-A0FD-1CC0D3E17CD9}" type="presParOf" srcId="{5413F115-290C-43D1-A08E-2739A6C32287}" destId="{B4C5AA7F-154B-44A3-B752-D9C3A694E107}" srcOrd="0" destOrd="0" presId="urn:microsoft.com/office/officeart/2008/layout/LinedList"/>
    <dgm:cxn modelId="{80C69875-E28F-45AD-AB0D-46CD383A5CEA}" type="presParOf" srcId="{5413F115-290C-43D1-A08E-2739A6C32287}" destId="{51466D2F-3DD0-4F07-ADB7-B28F2340C93A}" srcOrd="1" destOrd="0" presId="urn:microsoft.com/office/officeart/2008/layout/LinedList"/>
    <dgm:cxn modelId="{CCAA13EB-3C12-4B20-8591-F4448A10FBC7}" type="presParOf" srcId="{51466D2F-3DD0-4F07-ADB7-B28F2340C93A}" destId="{B8F13589-44E1-4F6E-AC5C-7E9CCC42B595}" srcOrd="0" destOrd="0" presId="urn:microsoft.com/office/officeart/2008/layout/LinedList"/>
    <dgm:cxn modelId="{B2BA249B-E5ED-4CF8-B69F-38C8BA66B084}" type="presParOf" srcId="{51466D2F-3DD0-4F07-ADB7-B28F2340C93A}" destId="{0D60A008-7039-4542-BE2D-9CE6076F8A6E}" srcOrd="1" destOrd="0" presId="urn:microsoft.com/office/officeart/2008/layout/LinedList"/>
    <dgm:cxn modelId="{94B54CD5-53F8-42A3-93FB-203BB86C1C6D}" type="presParOf" srcId="{51466D2F-3DD0-4F07-ADB7-B28F2340C93A}" destId="{A25F9C18-57E0-48E7-9187-03497E490C21}" srcOrd="2" destOrd="0" presId="urn:microsoft.com/office/officeart/2008/layout/LinedList"/>
    <dgm:cxn modelId="{5E91C213-560F-4F0C-A809-EA0F5F95A1BA}" type="presParOf" srcId="{5413F115-290C-43D1-A08E-2739A6C32287}" destId="{32B0E4FA-E239-487E-B35B-DF1A604B91B3}" srcOrd="2" destOrd="0" presId="urn:microsoft.com/office/officeart/2008/layout/LinedList"/>
    <dgm:cxn modelId="{C29D2C6B-9B04-4B1C-B9FF-B76B9DA25C31}" type="presParOf" srcId="{5413F115-290C-43D1-A08E-2739A6C32287}" destId="{778B1370-C6E6-45E2-8307-352FB15C0CC4}" srcOrd="3" destOrd="0" presId="urn:microsoft.com/office/officeart/2008/layout/LinedList"/>
    <dgm:cxn modelId="{595FD471-92A2-408D-BA98-5D8E7DFA50E5}" type="presParOf" srcId="{5413F115-290C-43D1-A08E-2739A6C32287}" destId="{202B377B-5FE3-4159-9E99-2FBA5CE48788}" srcOrd="4" destOrd="0" presId="urn:microsoft.com/office/officeart/2008/layout/LinedList"/>
    <dgm:cxn modelId="{C9385AE0-8344-4B31-A136-CE0714225CE5}" type="presParOf" srcId="{202B377B-5FE3-4159-9E99-2FBA5CE48788}" destId="{027F169E-8492-47E2-A979-7734E4EE641D}" srcOrd="0" destOrd="0" presId="urn:microsoft.com/office/officeart/2008/layout/LinedList"/>
    <dgm:cxn modelId="{0C5B8BD9-5E79-411D-9E74-E23D193DE2AD}" type="presParOf" srcId="{202B377B-5FE3-4159-9E99-2FBA5CE48788}" destId="{0601C58E-6812-4619-AC98-41C837EFCCF0}" srcOrd="1" destOrd="0" presId="urn:microsoft.com/office/officeart/2008/layout/LinedList"/>
    <dgm:cxn modelId="{8FF9A37B-7FEA-4910-96DC-3B4DADCFB4C2}" type="presParOf" srcId="{202B377B-5FE3-4159-9E99-2FBA5CE48788}" destId="{F3C3EC77-FF0B-467E-B273-EA74BD7AC534}" srcOrd="2" destOrd="0" presId="urn:microsoft.com/office/officeart/2008/layout/LinedList"/>
    <dgm:cxn modelId="{2552B153-F44D-4EE9-960C-CED793EABE22}" type="presParOf" srcId="{5413F115-290C-43D1-A08E-2739A6C32287}" destId="{D2881BF4-9825-4ABD-A511-BC7A7EB197C0}" srcOrd="5" destOrd="0" presId="urn:microsoft.com/office/officeart/2008/layout/LinedList"/>
    <dgm:cxn modelId="{22834608-837F-4C23-BCB4-5B6EA103885F}" type="presParOf" srcId="{5413F115-290C-43D1-A08E-2739A6C32287}" destId="{F8CDCA99-5CD6-47EB-9585-C4FAE2DA4950}" srcOrd="6" destOrd="0" presId="urn:microsoft.com/office/officeart/2008/layout/LinedList"/>
    <dgm:cxn modelId="{3EADC4D4-C3E0-48B3-8EF6-2491E56C54CA}" type="presParOf" srcId="{5413F115-290C-43D1-A08E-2739A6C32287}" destId="{18124537-703A-4937-85BC-47DD33C763C4}" srcOrd="7" destOrd="0" presId="urn:microsoft.com/office/officeart/2008/layout/LinedList"/>
    <dgm:cxn modelId="{EE61D0B4-E83B-4D5C-B5E1-CE6F35FCB17E}" type="presParOf" srcId="{18124537-703A-4937-85BC-47DD33C763C4}" destId="{99A73AEC-86BE-4ED1-A1AD-58E255495384}" srcOrd="0" destOrd="0" presId="urn:microsoft.com/office/officeart/2008/layout/LinedList"/>
    <dgm:cxn modelId="{9E0B7DDD-D77B-4359-A624-C32769AB16D4}" type="presParOf" srcId="{18124537-703A-4937-85BC-47DD33C763C4}" destId="{26CD9ECA-0DE1-4F55-9A39-B5BCBE5D1737}" srcOrd="1" destOrd="0" presId="urn:microsoft.com/office/officeart/2008/layout/LinedList"/>
    <dgm:cxn modelId="{BDA5A0A9-E544-4744-B9E7-3E6A8691F9C4}" type="presParOf" srcId="{18124537-703A-4937-85BC-47DD33C763C4}" destId="{3F93DC03-453F-42BD-8091-1968BE3EA644}" srcOrd="2" destOrd="0" presId="urn:microsoft.com/office/officeart/2008/layout/LinedList"/>
    <dgm:cxn modelId="{70FC75BE-7A64-4851-BA8C-633DFAA963AB}" type="presParOf" srcId="{5413F115-290C-43D1-A08E-2739A6C32287}" destId="{F9177F5B-AB54-4374-A3D2-DCBCA43A0965}" srcOrd="8" destOrd="0" presId="urn:microsoft.com/office/officeart/2008/layout/LinedList"/>
    <dgm:cxn modelId="{43B4DE53-B36B-4527-BBF3-B4995011D048}" type="presParOf" srcId="{5413F115-290C-43D1-A08E-2739A6C32287}" destId="{D1FB6BF9-6157-48EF-AE14-98465070445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FDD37F-7A79-4927-AF9D-6166FEAD519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02220C1-0EC8-48C0-B9A2-BB5A7B854964}">
      <dgm:prSet phldrT="[Tekst]" custT="1"/>
      <dgm:spPr/>
      <dgm:t>
        <a:bodyPr/>
        <a:lstStyle/>
        <a:p>
          <a:r>
            <a:rPr lang="hr-HR" sz="1800" b="0" i="0" dirty="0"/>
            <a:t>Djeca do 12 godina (Osobe od 12 do 18 godina plaćaju umanjenu za 50%)</a:t>
          </a:r>
        </a:p>
        <a:p>
          <a:r>
            <a:rPr lang="hr-HR" sz="1800" b="0" i="0" dirty="0"/>
            <a:t>Osobe s invaliditetom od 70 % i većim i jedan pratitelj</a:t>
          </a:r>
        </a:p>
        <a:p>
          <a:r>
            <a:rPr lang="hr-HR" sz="1800" b="0" i="0" dirty="0"/>
            <a:t>Osobe koje zbog potrebe rada ili obavljanja poslova koriste uslugu smještaja u općini ili gradu u kojem nemaju prebivalište, isključivo za vrijeme obavljanja poslova/rada</a:t>
          </a:r>
        </a:p>
        <a:p>
          <a:endParaRPr lang="hr-HR" sz="1800" b="0" i="0" dirty="0"/>
        </a:p>
        <a:p>
          <a:endParaRPr lang="hr-HR" sz="1800" dirty="0"/>
        </a:p>
      </dgm:t>
    </dgm:pt>
    <dgm:pt modelId="{445F65FD-EFAD-46C9-B714-1FA1A9A6C442}" type="parTrans" cxnId="{A825A76F-AEFF-417E-9BFA-1918AFA6B1C6}">
      <dgm:prSet/>
      <dgm:spPr/>
      <dgm:t>
        <a:bodyPr/>
        <a:lstStyle/>
        <a:p>
          <a:endParaRPr lang="hr-HR" sz="1600"/>
        </a:p>
      </dgm:t>
    </dgm:pt>
    <dgm:pt modelId="{CD07024C-B851-48DE-8FF0-8296927072A1}" type="sibTrans" cxnId="{A825A76F-AEFF-417E-9BFA-1918AFA6B1C6}">
      <dgm:prSet/>
      <dgm:spPr/>
      <dgm:t>
        <a:bodyPr/>
        <a:lstStyle/>
        <a:p>
          <a:endParaRPr lang="hr-HR" sz="1600"/>
        </a:p>
      </dgm:t>
    </dgm:pt>
    <dgm:pt modelId="{5C929B82-DCA0-4A68-A850-C279F15E9E9D}">
      <dgm:prSet phldrT="[Tekst]" custT="1"/>
      <dgm:spPr/>
      <dgm:t>
        <a:bodyPr/>
        <a:lstStyle/>
        <a:p>
          <a:r>
            <a:rPr lang="hr-HR" sz="1800" b="0" i="0" u="none" dirty="0"/>
            <a:t>Profesionalni članovi posade na čarterskim plovilima i brodovima za višednevna kružna putovanja</a:t>
          </a:r>
        </a:p>
        <a:p>
          <a:r>
            <a:rPr lang="hr-HR" sz="1800" b="0" i="0" u="none" dirty="0"/>
            <a:t>Sudionici školskih paket-aranžmana s uključenim smještajem, koje su odobrile školske ustanove</a:t>
          </a:r>
        </a:p>
        <a:p>
          <a:r>
            <a:rPr lang="hr-HR" sz="1800" b="0" i="0" u="none" dirty="0"/>
            <a:t>Osobe koje uslugu noćenja koriste u okviru ostvarivanja prava na smještaj kao korisnici socijalne skrbi </a:t>
          </a:r>
        </a:p>
        <a:p>
          <a:endParaRPr lang="hr-HR" sz="1800" b="0" i="0" u="none" dirty="0"/>
        </a:p>
        <a:p>
          <a:r>
            <a:rPr lang="hr-HR" sz="1800" b="0" i="0" u="none" dirty="0"/>
            <a:t>Studenti i đaci koji nemaju prebivalište u općini ili gradu u kojem se školuju kada borave u smještajnom objektu u toj općini ili gradu.</a:t>
          </a:r>
        </a:p>
        <a:p>
          <a:endParaRPr lang="hr-HR" sz="1800" dirty="0"/>
        </a:p>
      </dgm:t>
    </dgm:pt>
    <dgm:pt modelId="{29ABCBB8-12DF-4655-A505-33846A2F78B6}" type="parTrans" cxnId="{ED937C7C-C7B8-44F8-8AA0-D2AB0A89478F}">
      <dgm:prSet/>
      <dgm:spPr/>
      <dgm:t>
        <a:bodyPr/>
        <a:lstStyle/>
        <a:p>
          <a:endParaRPr lang="hr-HR" sz="1600"/>
        </a:p>
      </dgm:t>
    </dgm:pt>
    <dgm:pt modelId="{4B356EF9-2AE9-47E2-BE9F-CECAEB85840A}" type="sibTrans" cxnId="{ED937C7C-C7B8-44F8-8AA0-D2AB0A89478F}">
      <dgm:prSet/>
      <dgm:spPr/>
      <dgm:t>
        <a:bodyPr/>
        <a:lstStyle/>
        <a:p>
          <a:endParaRPr lang="hr-HR" sz="1600"/>
        </a:p>
      </dgm:t>
    </dgm:pt>
    <dgm:pt modelId="{BAFDC573-BBB6-4D2D-84FF-3BE5C207B8B8}">
      <dgm:prSet phldrT="[Tekst]" custT="1"/>
      <dgm:spPr/>
      <dgm:t>
        <a:bodyPr/>
        <a:lstStyle/>
        <a:p>
          <a:endParaRPr lang="hr-HR" sz="1600" dirty="0"/>
        </a:p>
      </dgm:t>
    </dgm:pt>
    <dgm:pt modelId="{B27C0AA9-CE54-4A5C-BB16-DF24241AE633}" type="parTrans" cxnId="{801BE2EC-E4E8-40AC-AA8B-4F07B6D1C280}">
      <dgm:prSet/>
      <dgm:spPr/>
      <dgm:t>
        <a:bodyPr/>
        <a:lstStyle/>
        <a:p>
          <a:endParaRPr lang="hr-HR" sz="1600"/>
        </a:p>
      </dgm:t>
    </dgm:pt>
    <dgm:pt modelId="{79C7F783-CDD8-48BE-A447-13F8A624099D}" type="sibTrans" cxnId="{801BE2EC-E4E8-40AC-AA8B-4F07B6D1C280}">
      <dgm:prSet/>
      <dgm:spPr/>
      <dgm:t>
        <a:bodyPr/>
        <a:lstStyle/>
        <a:p>
          <a:endParaRPr lang="hr-HR" sz="1600"/>
        </a:p>
      </dgm:t>
    </dgm:pt>
    <dgm:pt modelId="{A0BE8C59-75A4-4AC9-A943-3DE6304DC561}">
      <dgm:prSet phldrT="[Tekst]" custT="1"/>
      <dgm:spPr/>
      <dgm:t>
        <a:bodyPr vert="vert270"/>
        <a:lstStyle/>
        <a:p>
          <a:pPr algn="ctr"/>
          <a:r>
            <a:rPr lang="hr-HR" sz="2500" b="1" dirty="0"/>
            <a:t>OSOBE KOJE NE PLAĆAJU ČLANARINU ILI</a:t>
          </a:r>
        </a:p>
      </dgm:t>
    </dgm:pt>
    <dgm:pt modelId="{88F1617D-D2F0-4966-8A00-420E50F34E78}" type="sibTrans" cxnId="{22DC8DFC-5746-4071-80A6-5213B4A9B9F8}">
      <dgm:prSet/>
      <dgm:spPr/>
      <dgm:t>
        <a:bodyPr/>
        <a:lstStyle/>
        <a:p>
          <a:endParaRPr lang="hr-HR" sz="1600"/>
        </a:p>
      </dgm:t>
    </dgm:pt>
    <dgm:pt modelId="{81FD02E1-F5FE-49F7-95E0-2B2222B58553}" type="parTrans" cxnId="{22DC8DFC-5746-4071-80A6-5213B4A9B9F8}">
      <dgm:prSet/>
      <dgm:spPr/>
      <dgm:t>
        <a:bodyPr/>
        <a:lstStyle/>
        <a:p>
          <a:endParaRPr lang="hr-HR" sz="1600"/>
        </a:p>
      </dgm:t>
    </dgm:pt>
    <dgm:pt modelId="{25ABA123-B85B-458E-9841-D4BD1566A765}" type="pres">
      <dgm:prSet presAssocID="{4CFDD37F-7A79-4927-AF9D-6166FEAD519E}" presName="vert0" presStyleCnt="0">
        <dgm:presLayoutVars>
          <dgm:dir/>
          <dgm:animOne val="branch"/>
          <dgm:animLvl val="lvl"/>
        </dgm:presLayoutVars>
      </dgm:prSet>
      <dgm:spPr/>
    </dgm:pt>
    <dgm:pt modelId="{B736785B-DEE8-4210-914C-6C16B03CAC6F}" type="pres">
      <dgm:prSet presAssocID="{A0BE8C59-75A4-4AC9-A943-3DE6304DC561}" presName="thickLine" presStyleLbl="alignNode1" presStyleIdx="0" presStyleCnt="1"/>
      <dgm:spPr/>
    </dgm:pt>
    <dgm:pt modelId="{F7E92D11-2384-4885-9E39-9A49BB35A788}" type="pres">
      <dgm:prSet presAssocID="{A0BE8C59-75A4-4AC9-A943-3DE6304DC561}" presName="horz1" presStyleCnt="0"/>
      <dgm:spPr/>
    </dgm:pt>
    <dgm:pt modelId="{7A54668C-FB57-4553-8719-82563E1A756F}" type="pres">
      <dgm:prSet presAssocID="{A0BE8C59-75A4-4AC9-A943-3DE6304DC561}" presName="tx1" presStyleLbl="revTx" presStyleIdx="0" presStyleCnt="4"/>
      <dgm:spPr/>
    </dgm:pt>
    <dgm:pt modelId="{5413F115-290C-43D1-A08E-2739A6C32287}" type="pres">
      <dgm:prSet presAssocID="{A0BE8C59-75A4-4AC9-A943-3DE6304DC561}" presName="vert1" presStyleCnt="0"/>
      <dgm:spPr/>
    </dgm:pt>
    <dgm:pt modelId="{B4C5AA7F-154B-44A3-B752-D9C3A694E107}" type="pres">
      <dgm:prSet presAssocID="{302220C1-0EC8-48C0-B9A2-BB5A7B854964}" presName="vertSpace2a" presStyleCnt="0"/>
      <dgm:spPr/>
    </dgm:pt>
    <dgm:pt modelId="{51466D2F-3DD0-4F07-ADB7-B28F2340C93A}" type="pres">
      <dgm:prSet presAssocID="{302220C1-0EC8-48C0-B9A2-BB5A7B854964}" presName="horz2" presStyleCnt="0"/>
      <dgm:spPr/>
    </dgm:pt>
    <dgm:pt modelId="{B8F13589-44E1-4F6E-AC5C-7E9CCC42B595}" type="pres">
      <dgm:prSet presAssocID="{302220C1-0EC8-48C0-B9A2-BB5A7B854964}" presName="horzSpace2" presStyleCnt="0"/>
      <dgm:spPr/>
    </dgm:pt>
    <dgm:pt modelId="{0D60A008-7039-4542-BE2D-9CE6076F8A6E}" type="pres">
      <dgm:prSet presAssocID="{302220C1-0EC8-48C0-B9A2-BB5A7B854964}" presName="tx2" presStyleLbl="revTx" presStyleIdx="1" presStyleCnt="4" custScaleY="131950"/>
      <dgm:spPr/>
    </dgm:pt>
    <dgm:pt modelId="{A25F9C18-57E0-48E7-9187-03497E490C21}" type="pres">
      <dgm:prSet presAssocID="{302220C1-0EC8-48C0-B9A2-BB5A7B854964}" presName="vert2" presStyleCnt="0"/>
      <dgm:spPr/>
    </dgm:pt>
    <dgm:pt modelId="{32B0E4FA-E239-487E-B35B-DF1A604B91B3}" type="pres">
      <dgm:prSet presAssocID="{302220C1-0EC8-48C0-B9A2-BB5A7B854964}" presName="thinLine2b" presStyleLbl="callout" presStyleIdx="0" presStyleCnt="3"/>
      <dgm:spPr/>
    </dgm:pt>
    <dgm:pt modelId="{778B1370-C6E6-45E2-8307-352FB15C0CC4}" type="pres">
      <dgm:prSet presAssocID="{302220C1-0EC8-48C0-B9A2-BB5A7B854964}" presName="vertSpace2b" presStyleCnt="0"/>
      <dgm:spPr/>
    </dgm:pt>
    <dgm:pt modelId="{202B377B-5FE3-4159-9E99-2FBA5CE48788}" type="pres">
      <dgm:prSet presAssocID="{5C929B82-DCA0-4A68-A850-C279F15E9E9D}" presName="horz2" presStyleCnt="0"/>
      <dgm:spPr/>
    </dgm:pt>
    <dgm:pt modelId="{027F169E-8492-47E2-A979-7734E4EE641D}" type="pres">
      <dgm:prSet presAssocID="{5C929B82-DCA0-4A68-A850-C279F15E9E9D}" presName="horzSpace2" presStyleCnt="0"/>
      <dgm:spPr/>
    </dgm:pt>
    <dgm:pt modelId="{0601C58E-6812-4619-AC98-41C837EFCCF0}" type="pres">
      <dgm:prSet presAssocID="{5C929B82-DCA0-4A68-A850-C279F15E9E9D}" presName="tx2" presStyleLbl="revTx" presStyleIdx="2" presStyleCnt="4" custScaleY="131219" custLinFactNeighborX="-619" custLinFactNeighborY="10853"/>
      <dgm:spPr/>
    </dgm:pt>
    <dgm:pt modelId="{F3C3EC77-FF0B-467E-B273-EA74BD7AC534}" type="pres">
      <dgm:prSet presAssocID="{5C929B82-DCA0-4A68-A850-C279F15E9E9D}" presName="vert2" presStyleCnt="0"/>
      <dgm:spPr/>
    </dgm:pt>
    <dgm:pt modelId="{D2881BF4-9825-4ABD-A511-BC7A7EB197C0}" type="pres">
      <dgm:prSet presAssocID="{5C929B82-DCA0-4A68-A850-C279F15E9E9D}" presName="thinLine2b" presStyleLbl="callout" presStyleIdx="1" presStyleCnt="3"/>
      <dgm:spPr/>
    </dgm:pt>
    <dgm:pt modelId="{F8CDCA99-5CD6-47EB-9585-C4FAE2DA4950}" type="pres">
      <dgm:prSet presAssocID="{5C929B82-DCA0-4A68-A850-C279F15E9E9D}" presName="vertSpace2b" presStyleCnt="0"/>
      <dgm:spPr/>
    </dgm:pt>
    <dgm:pt modelId="{18124537-703A-4937-85BC-47DD33C763C4}" type="pres">
      <dgm:prSet presAssocID="{BAFDC573-BBB6-4D2D-84FF-3BE5C207B8B8}" presName="horz2" presStyleCnt="0"/>
      <dgm:spPr/>
    </dgm:pt>
    <dgm:pt modelId="{99A73AEC-86BE-4ED1-A1AD-58E255495384}" type="pres">
      <dgm:prSet presAssocID="{BAFDC573-BBB6-4D2D-84FF-3BE5C207B8B8}" presName="horzSpace2" presStyleCnt="0"/>
      <dgm:spPr/>
    </dgm:pt>
    <dgm:pt modelId="{26CD9ECA-0DE1-4F55-9A39-B5BCBE5D1737}" type="pres">
      <dgm:prSet presAssocID="{BAFDC573-BBB6-4D2D-84FF-3BE5C207B8B8}" presName="tx2" presStyleLbl="revTx" presStyleIdx="3" presStyleCnt="4"/>
      <dgm:spPr/>
    </dgm:pt>
    <dgm:pt modelId="{3F93DC03-453F-42BD-8091-1968BE3EA644}" type="pres">
      <dgm:prSet presAssocID="{BAFDC573-BBB6-4D2D-84FF-3BE5C207B8B8}" presName="vert2" presStyleCnt="0"/>
      <dgm:spPr/>
    </dgm:pt>
    <dgm:pt modelId="{F9177F5B-AB54-4374-A3D2-DCBCA43A0965}" type="pres">
      <dgm:prSet presAssocID="{BAFDC573-BBB6-4D2D-84FF-3BE5C207B8B8}" presName="thinLine2b" presStyleLbl="callout" presStyleIdx="2" presStyleCnt="3"/>
      <dgm:spPr/>
    </dgm:pt>
    <dgm:pt modelId="{D1FB6BF9-6157-48EF-AE14-984650704457}" type="pres">
      <dgm:prSet presAssocID="{BAFDC573-BBB6-4D2D-84FF-3BE5C207B8B8}" presName="vertSpace2b" presStyleCnt="0"/>
      <dgm:spPr/>
    </dgm:pt>
  </dgm:ptLst>
  <dgm:cxnLst>
    <dgm:cxn modelId="{5DC61F2F-9118-4745-BD46-FCE7D7BB238A}" type="presOf" srcId="{4CFDD37F-7A79-4927-AF9D-6166FEAD519E}" destId="{25ABA123-B85B-458E-9841-D4BD1566A765}" srcOrd="0" destOrd="0" presId="urn:microsoft.com/office/officeart/2008/layout/LinedList"/>
    <dgm:cxn modelId="{A825A76F-AEFF-417E-9BFA-1918AFA6B1C6}" srcId="{A0BE8C59-75A4-4AC9-A943-3DE6304DC561}" destId="{302220C1-0EC8-48C0-B9A2-BB5A7B854964}" srcOrd="0" destOrd="0" parTransId="{445F65FD-EFAD-46C9-B714-1FA1A9A6C442}" sibTransId="{CD07024C-B851-48DE-8FF0-8296927072A1}"/>
    <dgm:cxn modelId="{ED937C7C-C7B8-44F8-8AA0-D2AB0A89478F}" srcId="{A0BE8C59-75A4-4AC9-A943-3DE6304DC561}" destId="{5C929B82-DCA0-4A68-A850-C279F15E9E9D}" srcOrd="1" destOrd="0" parTransId="{29ABCBB8-12DF-4655-A505-33846A2F78B6}" sibTransId="{4B356EF9-2AE9-47E2-BE9F-CECAEB85840A}"/>
    <dgm:cxn modelId="{A24EAD81-C6C2-4AA3-A7B5-0AB79D345644}" type="presOf" srcId="{302220C1-0EC8-48C0-B9A2-BB5A7B854964}" destId="{0D60A008-7039-4542-BE2D-9CE6076F8A6E}" srcOrd="0" destOrd="0" presId="urn:microsoft.com/office/officeart/2008/layout/LinedList"/>
    <dgm:cxn modelId="{96794F9E-D22E-47B8-A83C-A9A65F870FB1}" type="presOf" srcId="{BAFDC573-BBB6-4D2D-84FF-3BE5C207B8B8}" destId="{26CD9ECA-0DE1-4F55-9A39-B5BCBE5D1737}" srcOrd="0" destOrd="0" presId="urn:microsoft.com/office/officeart/2008/layout/LinedList"/>
    <dgm:cxn modelId="{9CCC2CA0-92EC-42F3-922B-0860BDB887B8}" type="presOf" srcId="{5C929B82-DCA0-4A68-A850-C279F15E9E9D}" destId="{0601C58E-6812-4619-AC98-41C837EFCCF0}" srcOrd="0" destOrd="0" presId="urn:microsoft.com/office/officeart/2008/layout/LinedList"/>
    <dgm:cxn modelId="{E02DA5B3-01EE-4E6F-BC9E-627FCD593943}" type="presOf" srcId="{A0BE8C59-75A4-4AC9-A943-3DE6304DC561}" destId="{7A54668C-FB57-4553-8719-82563E1A756F}" srcOrd="0" destOrd="0" presId="urn:microsoft.com/office/officeart/2008/layout/LinedList"/>
    <dgm:cxn modelId="{801BE2EC-E4E8-40AC-AA8B-4F07B6D1C280}" srcId="{A0BE8C59-75A4-4AC9-A943-3DE6304DC561}" destId="{BAFDC573-BBB6-4D2D-84FF-3BE5C207B8B8}" srcOrd="2" destOrd="0" parTransId="{B27C0AA9-CE54-4A5C-BB16-DF24241AE633}" sibTransId="{79C7F783-CDD8-48BE-A447-13F8A624099D}"/>
    <dgm:cxn modelId="{22DC8DFC-5746-4071-80A6-5213B4A9B9F8}" srcId="{4CFDD37F-7A79-4927-AF9D-6166FEAD519E}" destId="{A0BE8C59-75A4-4AC9-A943-3DE6304DC561}" srcOrd="0" destOrd="0" parTransId="{81FD02E1-F5FE-49F7-95E0-2B2222B58553}" sibTransId="{88F1617D-D2F0-4966-8A00-420E50F34E78}"/>
    <dgm:cxn modelId="{813E7423-FB34-40C2-A81C-6A6FA7D3FFD3}" type="presParOf" srcId="{25ABA123-B85B-458E-9841-D4BD1566A765}" destId="{B736785B-DEE8-4210-914C-6C16B03CAC6F}" srcOrd="0" destOrd="0" presId="urn:microsoft.com/office/officeart/2008/layout/LinedList"/>
    <dgm:cxn modelId="{20E0FB70-F496-4AEC-AAFB-8574587F6055}" type="presParOf" srcId="{25ABA123-B85B-458E-9841-D4BD1566A765}" destId="{F7E92D11-2384-4885-9E39-9A49BB35A788}" srcOrd="1" destOrd="0" presId="urn:microsoft.com/office/officeart/2008/layout/LinedList"/>
    <dgm:cxn modelId="{57D6857E-50FD-47A4-9A30-22B4D7192378}" type="presParOf" srcId="{F7E92D11-2384-4885-9E39-9A49BB35A788}" destId="{7A54668C-FB57-4553-8719-82563E1A756F}" srcOrd="0" destOrd="0" presId="urn:microsoft.com/office/officeart/2008/layout/LinedList"/>
    <dgm:cxn modelId="{80AE9999-C4B7-41B5-9E73-5270F13E44E3}" type="presParOf" srcId="{F7E92D11-2384-4885-9E39-9A49BB35A788}" destId="{5413F115-290C-43D1-A08E-2739A6C32287}" srcOrd="1" destOrd="0" presId="urn:microsoft.com/office/officeart/2008/layout/LinedList"/>
    <dgm:cxn modelId="{F879DBB2-75E7-46A4-A83C-073EC880D677}" type="presParOf" srcId="{5413F115-290C-43D1-A08E-2739A6C32287}" destId="{B4C5AA7F-154B-44A3-B752-D9C3A694E107}" srcOrd="0" destOrd="0" presId="urn:microsoft.com/office/officeart/2008/layout/LinedList"/>
    <dgm:cxn modelId="{A57BA05D-C91B-4B11-9564-C84E14AA9640}" type="presParOf" srcId="{5413F115-290C-43D1-A08E-2739A6C32287}" destId="{51466D2F-3DD0-4F07-ADB7-B28F2340C93A}" srcOrd="1" destOrd="0" presId="urn:microsoft.com/office/officeart/2008/layout/LinedList"/>
    <dgm:cxn modelId="{7F8943EC-DC50-4023-A06F-4DFA5BD5BFB9}" type="presParOf" srcId="{51466D2F-3DD0-4F07-ADB7-B28F2340C93A}" destId="{B8F13589-44E1-4F6E-AC5C-7E9CCC42B595}" srcOrd="0" destOrd="0" presId="urn:microsoft.com/office/officeart/2008/layout/LinedList"/>
    <dgm:cxn modelId="{6E9D0FBF-DCD2-4AE2-BE47-25DBDD40176F}" type="presParOf" srcId="{51466D2F-3DD0-4F07-ADB7-B28F2340C93A}" destId="{0D60A008-7039-4542-BE2D-9CE6076F8A6E}" srcOrd="1" destOrd="0" presId="urn:microsoft.com/office/officeart/2008/layout/LinedList"/>
    <dgm:cxn modelId="{9623F081-A8D6-4B4F-B095-8FB94D6061BD}" type="presParOf" srcId="{51466D2F-3DD0-4F07-ADB7-B28F2340C93A}" destId="{A25F9C18-57E0-48E7-9187-03497E490C21}" srcOrd="2" destOrd="0" presId="urn:microsoft.com/office/officeart/2008/layout/LinedList"/>
    <dgm:cxn modelId="{31859060-24FA-4600-B0FE-CCA80CE48DEC}" type="presParOf" srcId="{5413F115-290C-43D1-A08E-2739A6C32287}" destId="{32B0E4FA-E239-487E-B35B-DF1A604B91B3}" srcOrd="2" destOrd="0" presId="urn:microsoft.com/office/officeart/2008/layout/LinedList"/>
    <dgm:cxn modelId="{517FAD2B-05C7-4A2B-B258-C798DE4BF61C}" type="presParOf" srcId="{5413F115-290C-43D1-A08E-2739A6C32287}" destId="{778B1370-C6E6-45E2-8307-352FB15C0CC4}" srcOrd="3" destOrd="0" presId="urn:microsoft.com/office/officeart/2008/layout/LinedList"/>
    <dgm:cxn modelId="{D4E6E13E-CCC4-406D-9AC4-B5000C63B8AF}" type="presParOf" srcId="{5413F115-290C-43D1-A08E-2739A6C32287}" destId="{202B377B-5FE3-4159-9E99-2FBA5CE48788}" srcOrd="4" destOrd="0" presId="urn:microsoft.com/office/officeart/2008/layout/LinedList"/>
    <dgm:cxn modelId="{5CFE7CED-C80A-4BF9-8FA9-E46DC9B38ADC}" type="presParOf" srcId="{202B377B-5FE3-4159-9E99-2FBA5CE48788}" destId="{027F169E-8492-47E2-A979-7734E4EE641D}" srcOrd="0" destOrd="0" presId="urn:microsoft.com/office/officeart/2008/layout/LinedList"/>
    <dgm:cxn modelId="{089622AD-A5C8-4243-A744-FEDF3CAC7ED7}" type="presParOf" srcId="{202B377B-5FE3-4159-9E99-2FBA5CE48788}" destId="{0601C58E-6812-4619-AC98-41C837EFCCF0}" srcOrd="1" destOrd="0" presId="urn:microsoft.com/office/officeart/2008/layout/LinedList"/>
    <dgm:cxn modelId="{AE0517FA-2379-4897-89A6-8B3E2DC4705A}" type="presParOf" srcId="{202B377B-5FE3-4159-9E99-2FBA5CE48788}" destId="{F3C3EC77-FF0B-467E-B273-EA74BD7AC534}" srcOrd="2" destOrd="0" presId="urn:microsoft.com/office/officeart/2008/layout/LinedList"/>
    <dgm:cxn modelId="{AD403B97-1F51-4735-823A-557A14E68A9D}" type="presParOf" srcId="{5413F115-290C-43D1-A08E-2739A6C32287}" destId="{D2881BF4-9825-4ABD-A511-BC7A7EB197C0}" srcOrd="5" destOrd="0" presId="urn:microsoft.com/office/officeart/2008/layout/LinedList"/>
    <dgm:cxn modelId="{6B497BE2-C0C4-4E40-A36E-F62AA55D90FC}" type="presParOf" srcId="{5413F115-290C-43D1-A08E-2739A6C32287}" destId="{F8CDCA99-5CD6-47EB-9585-C4FAE2DA4950}" srcOrd="6" destOrd="0" presId="urn:microsoft.com/office/officeart/2008/layout/LinedList"/>
    <dgm:cxn modelId="{47CCAB54-8252-4B42-AB00-BCCF32DD3234}" type="presParOf" srcId="{5413F115-290C-43D1-A08E-2739A6C32287}" destId="{18124537-703A-4937-85BC-47DD33C763C4}" srcOrd="7" destOrd="0" presId="urn:microsoft.com/office/officeart/2008/layout/LinedList"/>
    <dgm:cxn modelId="{BE063AA5-88F8-4676-B748-88E6200BCD9F}" type="presParOf" srcId="{18124537-703A-4937-85BC-47DD33C763C4}" destId="{99A73AEC-86BE-4ED1-A1AD-58E255495384}" srcOrd="0" destOrd="0" presId="urn:microsoft.com/office/officeart/2008/layout/LinedList"/>
    <dgm:cxn modelId="{A5FAE675-1724-4D2A-8DD0-C8029BB1B52D}" type="presParOf" srcId="{18124537-703A-4937-85BC-47DD33C763C4}" destId="{26CD9ECA-0DE1-4F55-9A39-B5BCBE5D1737}" srcOrd="1" destOrd="0" presId="urn:microsoft.com/office/officeart/2008/layout/LinedList"/>
    <dgm:cxn modelId="{EAB6CC58-C183-474B-B41E-A5B5AE20CC5F}" type="presParOf" srcId="{18124537-703A-4937-85BC-47DD33C763C4}" destId="{3F93DC03-453F-42BD-8091-1968BE3EA644}" srcOrd="2" destOrd="0" presId="urn:microsoft.com/office/officeart/2008/layout/LinedList"/>
    <dgm:cxn modelId="{222309E9-408A-4650-8DE9-15AE54E8E508}" type="presParOf" srcId="{5413F115-290C-43D1-A08E-2739A6C32287}" destId="{F9177F5B-AB54-4374-A3D2-DCBCA43A0965}" srcOrd="8" destOrd="0" presId="urn:microsoft.com/office/officeart/2008/layout/LinedList"/>
    <dgm:cxn modelId="{05427F0A-BCD4-4691-B805-50CF7309DA0D}" type="presParOf" srcId="{5413F115-290C-43D1-A08E-2739A6C32287}" destId="{D1FB6BF9-6157-48EF-AE14-98465070445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EDDBDB-F623-4565-ABE9-E276FF8DA339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CE08DB86-4B80-403A-A27A-AF590D98E017}">
      <dgm:prSet phldrT="[Tekst]" custT="1"/>
      <dgm:spPr/>
      <dgm:t>
        <a:bodyPr/>
        <a:lstStyle/>
        <a:p>
          <a:r>
            <a:rPr lang="hr-HR" sz="2000" b="0" i="0" dirty="0"/>
            <a:t>Odluku o visini turističke pristojbe i visini godišnjeg paušalnog iznosa turističke pristojbe za općine i gradove na svom području, uz mišljenje lokalnih turističkih zajednica, donosi županijska skupština </a:t>
          </a:r>
          <a:endParaRPr lang="hr-HR" sz="2000" dirty="0"/>
        </a:p>
      </dgm:t>
    </dgm:pt>
    <dgm:pt modelId="{5CD03BF8-54B4-479C-86EA-56BCC6387517}" type="parTrans" cxnId="{51B29222-E308-400B-A24D-7E735F560DD1}">
      <dgm:prSet/>
      <dgm:spPr/>
      <dgm:t>
        <a:bodyPr/>
        <a:lstStyle/>
        <a:p>
          <a:endParaRPr lang="hr-HR"/>
        </a:p>
      </dgm:t>
    </dgm:pt>
    <dgm:pt modelId="{D4C5F3CD-EBFB-458A-B7F9-C303D3987F26}" type="sibTrans" cxnId="{51B29222-E308-400B-A24D-7E735F560DD1}">
      <dgm:prSet/>
      <dgm:spPr/>
      <dgm:t>
        <a:bodyPr/>
        <a:lstStyle/>
        <a:p>
          <a:endParaRPr lang="hr-HR"/>
        </a:p>
      </dgm:t>
    </dgm:pt>
    <dgm:pt modelId="{58FD3A79-F904-4408-8841-BB2960E6CB7C}">
      <dgm:prSet phldrT="[Tekst]" custT="1"/>
      <dgm:spPr/>
      <dgm:t>
        <a:bodyPr/>
        <a:lstStyle/>
        <a:p>
          <a:r>
            <a:rPr lang="hr-HR" sz="2000" dirty="0">
              <a:latin typeface="+mn-lt"/>
            </a:rPr>
            <a:t>Najniži i najviši iznos turističke pristojbe te najniži i najviši godišnji paušalni iznos turističke pristojbe ministar nadležan za turizam propisuje </a:t>
          </a:r>
          <a:r>
            <a:rPr lang="hr-HR" sz="2000" dirty="0">
              <a:latin typeface="+mn-lt"/>
              <a:hlinkClick xmlns:r="http://schemas.openxmlformats.org/officeDocument/2006/relationships" r:id="rId1"/>
            </a:rPr>
            <a:t>pravilnikom</a:t>
          </a:r>
          <a:endParaRPr lang="hr-HR" sz="2000" dirty="0">
            <a:latin typeface="+mn-lt"/>
          </a:endParaRPr>
        </a:p>
      </dgm:t>
    </dgm:pt>
    <dgm:pt modelId="{B64357EC-EF3E-48AE-842C-CC2657A3D102}" type="parTrans" cxnId="{B51B162D-B198-4F08-905B-FEF25E75CABB}">
      <dgm:prSet/>
      <dgm:spPr/>
      <dgm:t>
        <a:bodyPr/>
        <a:lstStyle/>
        <a:p>
          <a:endParaRPr lang="hr-HR"/>
        </a:p>
      </dgm:t>
    </dgm:pt>
    <dgm:pt modelId="{C0A315BC-52CD-4C47-A7CE-FB02FB65B574}" type="sibTrans" cxnId="{B51B162D-B198-4F08-905B-FEF25E75CABB}">
      <dgm:prSet/>
      <dgm:spPr/>
      <dgm:t>
        <a:bodyPr/>
        <a:lstStyle/>
        <a:p>
          <a:endParaRPr lang="hr-HR"/>
        </a:p>
      </dgm:t>
    </dgm:pt>
    <dgm:pt modelId="{0CD6BB98-1CB8-4E39-8EFA-F4C4B868FAFC}" type="pres">
      <dgm:prSet presAssocID="{FCEDDBDB-F623-4565-ABE9-E276FF8DA339}" presName="linear" presStyleCnt="0">
        <dgm:presLayoutVars>
          <dgm:dir/>
          <dgm:animLvl val="lvl"/>
          <dgm:resizeHandles val="exact"/>
        </dgm:presLayoutVars>
      </dgm:prSet>
      <dgm:spPr/>
    </dgm:pt>
    <dgm:pt modelId="{433B7A21-68E4-4D72-A4D5-550C9A8CE260}" type="pres">
      <dgm:prSet presAssocID="{CE08DB86-4B80-403A-A27A-AF590D98E017}" presName="parentLin" presStyleCnt="0"/>
      <dgm:spPr/>
    </dgm:pt>
    <dgm:pt modelId="{CC0D55B7-41AC-40BC-8F6C-2BE8021AE0BC}" type="pres">
      <dgm:prSet presAssocID="{CE08DB86-4B80-403A-A27A-AF590D98E017}" presName="parentLeftMargin" presStyleLbl="node1" presStyleIdx="0" presStyleCnt="2"/>
      <dgm:spPr/>
    </dgm:pt>
    <dgm:pt modelId="{6626A4EB-4CB8-4C9A-8CAE-E2B8E180AD5E}" type="pres">
      <dgm:prSet presAssocID="{CE08DB86-4B80-403A-A27A-AF590D98E017}" presName="parentText" presStyleLbl="node1" presStyleIdx="0" presStyleCnt="2" custScaleY="193121">
        <dgm:presLayoutVars>
          <dgm:chMax val="0"/>
          <dgm:bulletEnabled val="1"/>
        </dgm:presLayoutVars>
      </dgm:prSet>
      <dgm:spPr/>
    </dgm:pt>
    <dgm:pt modelId="{EA748983-7E71-47D0-918D-330671E84635}" type="pres">
      <dgm:prSet presAssocID="{CE08DB86-4B80-403A-A27A-AF590D98E017}" presName="negativeSpace" presStyleCnt="0"/>
      <dgm:spPr/>
    </dgm:pt>
    <dgm:pt modelId="{743F3664-9501-4A83-91AB-BB98552136D4}" type="pres">
      <dgm:prSet presAssocID="{CE08DB86-4B80-403A-A27A-AF590D98E017}" presName="childText" presStyleLbl="conFgAcc1" presStyleIdx="0" presStyleCnt="2">
        <dgm:presLayoutVars>
          <dgm:bulletEnabled val="1"/>
        </dgm:presLayoutVars>
      </dgm:prSet>
      <dgm:spPr/>
    </dgm:pt>
    <dgm:pt modelId="{D6E187DA-0577-4B9E-BC70-FBC6E8E22EB9}" type="pres">
      <dgm:prSet presAssocID="{D4C5F3CD-EBFB-458A-B7F9-C303D3987F26}" presName="spaceBetweenRectangles" presStyleCnt="0"/>
      <dgm:spPr/>
    </dgm:pt>
    <dgm:pt modelId="{99D1F4BF-EDD8-457A-9CBC-7C280442FED2}" type="pres">
      <dgm:prSet presAssocID="{58FD3A79-F904-4408-8841-BB2960E6CB7C}" presName="parentLin" presStyleCnt="0"/>
      <dgm:spPr/>
    </dgm:pt>
    <dgm:pt modelId="{A46EC013-6CBF-46AC-9117-89B84A08506F}" type="pres">
      <dgm:prSet presAssocID="{58FD3A79-F904-4408-8841-BB2960E6CB7C}" presName="parentLeftMargin" presStyleLbl="node1" presStyleIdx="0" presStyleCnt="2"/>
      <dgm:spPr/>
    </dgm:pt>
    <dgm:pt modelId="{A96F11A8-4CF5-4AC9-9E0A-60D9B648FB38}" type="pres">
      <dgm:prSet presAssocID="{58FD3A79-F904-4408-8841-BB2960E6CB7C}" presName="parentText" presStyleLbl="node1" presStyleIdx="1" presStyleCnt="2" custScaleX="102639" custScaleY="199422">
        <dgm:presLayoutVars>
          <dgm:chMax val="0"/>
          <dgm:bulletEnabled val="1"/>
        </dgm:presLayoutVars>
      </dgm:prSet>
      <dgm:spPr/>
    </dgm:pt>
    <dgm:pt modelId="{49C441EE-1C15-4052-9C4E-43AAAB4E84E4}" type="pres">
      <dgm:prSet presAssocID="{58FD3A79-F904-4408-8841-BB2960E6CB7C}" presName="negativeSpace" presStyleCnt="0"/>
      <dgm:spPr/>
    </dgm:pt>
    <dgm:pt modelId="{5B06BBF6-38BE-4C83-89F0-E72C9E3568EA}" type="pres">
      <dgm:prSet presAssocID="{58FD3A79-F904-4408-8841-BB2960E6CB7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B29222-E308-400B-A24D-7E735F560DD1}" srcId="{FCEDDBDB-F623-4565-ABE9-E276FF8DA339}" destId="{CE08DB86-4B80-403A-A27A-AF590D98E017}" srcOrd="0" destOrd="0" parTransId="{5CD03BF8-54B4-479C-86EA-56BCC6387517}" sibTransId="{D4C5F3CD-EBFB-458A-B7F9-C303D3987F26}"/>
    <dgm:cxn modelId="{B51B162D-B198-4F08-905B-FEF25E75CABB}" srcId="{FCEDDBDB-F623-4565-ABE9-E276FF8DA339}" destId="{58FD3A79-F904-4408-8841-BB2960E6CB7C}" srcOrd="1" destOrd="0" parTransId="{B64357EC-EF3E-48AE-842C-CC2657A3D102}" sibTransId="{C0A315BC-52CD-4C47-A7CE-FB02FB65B574}"/>
    <dgm:cxn modelId="{55DEBD6A-7915-4124-A4C4-9AA5F3A33557}" type="presOf" srcId="{CE08DB86-4B80-403A-A27A-AF590D98E017}" destId="{6626A4EB-4CB8-4C9A-8CAE-E2B8E180AD5E}" srcOrd="1" destOrd="0" presId="urn:microsoft.com/office/officeart/2005/8/layout/list1"/>
    <dgm:cxn modelId="{9140B9B6-6BB5-4407-94E1-0BF7276210D4}" type="presOf" srcId="{CE08DB86-4B80-403A-A27A-AF590D98E017}" destId="{CC0D55B7-41AC-40BC-8F6C-2BE8021AE0BC}" srcOrd="0" destOrd="0" presId="urn:microsoft.com/office/officeart/2005/8/layout/list1"/>
    <dgm:cxn modelId="{E7BA61BF-A2EA-41A6-B0FB-FDE559CC89D1}" type="presOf" srcId="{FCEDDBDB-F623-4565-ABE9-E276FF8DA339}" destId="{0CD6BB98-1CB8-4E39-8EFA-F4C4B868FAFC}" srcOrd="0" destOrd="0" presId="urn:microsoft.com/office/officeart/2005/8/layout/list1"/>
    <dgm:cxn modelId="{D60738F4-7A81-4EC9-937F-3746E709E03C}" type="presOf" srcId="{58FD3A79-F904-4408-8841-BB2960E6CB7C}" destId="{A96F11A8-4CF5-4AC9-9E0A-60D9B648FB38}" srcOrd="1" destOrd="0" presId="urn:microsoft.com/office/officeart/2005/8/layout/list1"/>
    <dgm:cxn modelId="{8F4784FA-6F05-4DC4-85A0-83CF02D4F024}" type="presOf" srcId="{58FD3A79-F904-4408-8841-BB2960E6CB7C}" destId="{A46EC013-6CBF-46AC-9117-89B84A08506F}" srcOrd="0" destOrd="0" presId="urn:microsoft.com/office/officeart/2005/8/layout/list1"/>
    <dgm:cxn modelId="{8C28F701-C034-42DA-BD0F-C177A9BAE723}" type="presParOf" srcId="{0CD6BB98-1CB8-4E39-8EFA-F4C4B868FAFC}" destId="{433B7A21-68E4-4D72-A4D5-550C9A8CE260}" srcOrd="0" destOrd="0" presId="urn:microsoft.com/office/officeart/2005/8/layout/list1"/>
    <dgm:cxn modelId="{957B984A-A8A5-4A75-9C2E-B862EF5D0830}" type="presParOf" srcId="{433B7A21-68E4-4D72-A4D5-550C9A8CE260}" destId="{CC0D55B7-41AC-40BC-8F6C-2BE8021AE0BC}" srcOrd="0" destOrd="0" presId="urn:microsoft.com/office/officeart/2005/8/layout/list1"/>
    <dgm:cxn modelId="{F6C39A31-05BE-4773-848E-C7C1ABD66A3D}" type="presParOf" srcId="{433B7A21-68E4-4D72-A4D5-550C9A8CE260}" destId="{6626A4EB-4CB8-4C9A-8CAE-E2B8E180AD5E}" srcOrd="1" destOrd="0" presId="urn:microsoft.com/office/officeart/2005/8/layout/list1"/>
    <dgm:cxn modelId="{D5292407-F910-45D8-8DCD-F5FA3904E290}" type="presParOf" srcId="{0CD6BB98-1CB8-4E39-8EFA-F4C4B868FAFC}" destId="{EA748983-7E71-47D0-918D-330671E84635}" srcOrd="1" destOrd="0" presId="urn:microsoft.com/office/officeart/2005/8/layout/list1"/>
    <dgm:cxn modelId="{DAF4F9C9-6708-4E27-A0F6-C082A9C66E58}" type="presParOf" srcId="{0CD6BB98-1CB8-4E39-8EFA-F4C4B868FAFC}" destId="{743F3664-9501-4A83-91AB-BB98552136D4}" srcOrd="2" destOrd="0" presId="urn:microsoft.com/office/officeart/2005/8/layout/list1"/>
    <dgm:cxn modelId="{2C02DE08-59ED-44AC-BD7A-D0BB93F74416}" type="presParOf" srcId="{0CD6BB98-1CB8-4E39-8EFA-F4C4B868FAFC}" destId="{D6E187DA-0577-4B9E-BC70-FBC6E8E22EB9}" srcOrd="3" destOrd="0" presId="urn:microsoft.com/office/officeart/2005/8/layout/list1"/>
    <dgm:cxn modelId="{92EA6013-23BA-4504-A418-313A300F5819}" type="presParOf" srcId="{0CD6BB98-1CB8-4E39-8EFA-F4C4B868FAFC}" destId="{99D1F4BF-EDD8-457A-9CBC-7C280442FED2}" srcOrd="4" destOrd="0" presId="urn:microsoft.com/office/officeart/2005/8/layout/list1"/>
    <dgm:cxn modelId="{52688D34-376B-48F3-A00D-0EE93FF9A3C2}" type="presParOf" srcId="{99D1F4BF-EDD8-457A-9CBC-7C280442FED2}" destId="{A46EC013-6CBF-46AC-9117-89B84A08506F}" srcOrd="0" destOrd="0" presId="urn:microsoft.com/office/officeart/2005/8/layout/list1"/>
    <dgm:cxn modelId="{AD6B5615-00D4-4F4E-ADBF-A05791AB116F}" type="presParOf" srcId="{99D1F4BF-EDD8-457A-9CBC-7C280442FED2}" destId="{A96F11A8-4CF5-4AC9-9E0A-60D9B648FB38}" srcOrd="1" destOrd="0" presId="urn:microsoft.com/office/officeart/2005/8/layout/list1"/>
    <dgm:cxn modelId="{8F3FD878-A3AE-4E77-89B4-5F4D2B0F30C1}" type="presParOf" srcId="{0CD6BB98-1CB8-4E39-8EFA-F4C4B868FAFC}" destId="{49C441EE-1C15-4052-9C4E-43AAAB4E84E4}" srcOrd="5" destOrd="0" presId="urn:microsoft.com/office/officeart/2005/8/layout/list1"/>
    <dgm:cxn modelId="{B1D38172-681E-43EF-9B51-B2FD1D8F1D21}" type="presParOf" srcId="{0CD6BB98-1CB8-4E39-8EFA-F4C4B868FAFC}" destId="{5B06BBF6-38BE-4C83-89F0-E72C9E3568E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27C3E8-86B8-4AB3-A636-F63E408C49F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48E714C3-6177-4E4C-907B-5916C2DA5E28}">
      <dgm:prSet phldrT="[Tekst]" custT="1"/>
      <dgm:spPr/>
      <dgm:t>
        <a:bodyPr/>
        <a:lstStyle/>
        <a:p>
          <a:r>
            <a:rPr lang="hr-HR" sz="1800" b="1" dirty="0"/>
            <a:t>Osobe koje koriste uslugu noćenja u smještajnom objektu</a:t>
          </a:r>
        </a:p>
      </dgm:t>
    </dgm:pt>
    <dgm:pt modelId="{16EFFFA2-2A57-4EAF-8287-D31546E660F2}" type="parTrans" cxnId="{11073F9D-D31F-497C-91C8-5BE0A8B1AEE8}">
      <dgm:prSet/>
      <dgm:spPr/>
      <dgm:t>
        <a:bodyPr/>
        <a:lstStyle/>
        <a:p>
          <a:endParaRPr lang="hr-HR"/>
        </a:p>
      </dgm:t>
    </dgm:pt>
    <dgm:pt modelId="{4D2C2D77-4A55-43B6-A688-992DC0E58662}" type="sibTrans" cxnId="{11073F9D-D31F-497C-91C8-5BE0A8B1AEE8}">
      <dgm:prSet/>
      <dgm:spPr/>
      <dgm:t>
        <a:bodyPr/>
        <a:lstStyle/>
        <a:p>
          <a:endParaRPr lang="hr-HR"/>
        </a:p>
      </dgm:t>
    </dgm:pt>
    <dgm:pt modelId="{9FCE84B9-432D-4396-9DC1-DF28F496FD0E}">
      <dgm:prSet phldrT="[Tekst]" custT="1"/>
      <dgm:spPr/>
      <dgm:t>
        <a:bodyPr/>
        <a:lstStyle/>
        <a:p>
          <a:r>
            <a:rPr lang="hr-HR" sz="1800" dirty="0"/>
            <a:t>Za razdoblje od 01.04.-30.09.</a:t>
          </a:r>
        </a:p>
        <a:p>
          <a:r>
            <a:rPr lang="hr-HR" sz="1800" b="1" dirty="0"/>
            <a:t>1,33 EUR po osobi i noćenju</a:t>
          </a:r>
        </a:p>
      </dgm:t>
    </dgm:pt>
    <dgm:pt modelId="{98D7FE3A-7EF3-49E0-9B3A-7E96C937293D}" type="parTrans" cxnId="{781971EC-A7C0-4F44-AC28-87148A9DB5C6}">
      <dgm:prSet/>
      <dgm:spPr/>
      <dgm:t>
        <a:bodyPr/>
        <a:lstStyle/>
        <a:p>
          <a:endParaRPr lang="hr-HR"/>
        </a:p>
      </dgm:t>
    </dgm:pt>
    <dgm:pt modelId="{EB4A690B-C89F-4A78-9D16-D5D4B38BE3E1}" type="sibTrans" cxnId="{781971EC-A7C0-4F44-AC28-87148A9DB5C6}">
      <dgm:prSet/>
      <dgm:spPr/>
      <dgm:t>
        <a:bodyPr/>
        <a:lstStyle/>
        <a:p>
          <a:endParaRPr lang="hr-HR"/>
        </a:p>
      </dgm:t>
    </dgm:pt>
    <dgm:pt modelId="{E00FDAA0-6C1D-4C6D-A9A6-2171062B08DF}">
      <dgm:prSet phldrT="[Tekst]" custT="1"/>
      <dgm:spPr/>
      <dgm:t>
        <a:bodyPr/>
        <a:lstStyle/>
        <a:p>
          <a:r>
            <a:rPr lang="hr-HR" sz="1800" dirty="0"/>
            <a:t>Ostalo razdoblje</a:t>
          </a:r>
        </a:p>
        <a:p>
          <a:r>
            <a:rPr lang="hr-HR" sz="1800" b="1" dirty="0"/>
            <a:t>0,93 EUR po osobi i noćenju</a:t>
          </a:r>
        </a:p>
      </dgm:t>
    </dgm:pt>
    <dgm:pt modelId="{2DA48C7B-7AB9-45FB-AB93-13483601D2B3}" type="parTrans" cxnId="{4317F241-91D3-4680-9837-23B14ACB5CBC}">
      <dgm:prSet/>
      <dgm:spPr/>
      <dgm:t>
        <a:bodyPr/>
        <a:lstStyle/>
        <a:p>
          <a:endParaRPr lang="hr-HR"/>
        </a:p>
      </dgm:t>
    </dgm:pt>
    <dgm:pt modelId="{58A8E2D3-E677-402C-B823-A822FB5C6E3E}" type="sibTrans" cxnId="{4317F241-91D3-4680-9837-23B14ACB5CBC}">
      <dgm:prSet/>
      <dgm:spPr/>
      <dgm:t>
        <a:bodyPr/>
        <a:lstStyle/>
        <a:p>
          <a:endParaRPr lang="hr-HR"/>
        </a:p>
      </dgm:t>
    </dgm:pt>
    <dgm:pt modelId="{8800CACC-FDC3-46FA-8ECA-74F582EAC08B}">
      <dgm:prSet phldrT="[Tekst]" custT="1"/>
      <dgm:spPr/>
      <dgm:t>
        <a:bodyPr/>
        <a:lstStyle/>
        <a:p>
          <a:r>
            <a:rPr lang="hr-HR" sz="1800" b="1" dirty="0"/>
            <a:t>Osobe koje pružaju ugostiteljske usluge u domaćinstvu</a:t>
          </a:r>
        </a:p>
      </dgm:t>
    </dgm:pt>
    <dgm:pt modelId="{C326517F-575F-4857-A57F-7EA55EFD12F9}" type="parTrans" cxnId="{48E53173-CF61-4CC1-9FB8-E178BE1A9E28}">
      <dgm:prSet/>
      <dgm:spPr/>
      <dgm:t>
        <a:bodyPr/>
        <a:lstStyle/>
        <a:p>
          <a:endParaRPr lang="hr-HR"/>
        </a:p>
      </dgm:t>
    </dgm:pt>
    <dgm:pt modelId="{B7267E57-3575-4CE7-98F5-D60FD746F709}" type="sibTrans" cxnId="{48E53173-CF61-4CC1-9FB8-E178BE1A9E28}">
      <dgm:prSet/>
      <dgm:spPr/>
      <dgm:t>
        <a:bodyPr/>
        <a:lstStyle/>
        <a:p>
          <a:endParaRPr lang="hr-HR"/>
        </a:p>
      </dgm:t>
    </dgm:pt>
    <dgm:pt modelId="{8CA985D5-5730-4DCF-8DD3-9931A8FD535C}">
      <dgm:prSet phldrT="[Tekst]" custT="1"/>
      <dgm:spPr/>
      <dgm:t>
        <a:bodyPr/>
        <a:lstStyle/>
        <a:p>
          <a:r>
            <a:rPr lang="hr-HR" sz="1800" b="1" dirty="0"/>
            <a:t>46,45 EUR kn po krevetu (glavni i pomoćni krevet)</a:t>
          </a:r>
        </a:p>
      </dgm:t>
    </dgm:pt>
    <dgm:pt modelId="{E509FBAE-39A4-432A-9D11-202CB91417F9}" type="parTrans" cxnId="{6EC60B43-C95E-4984-8BE2-0A8255C834A0}">
      <dgm:prSet/>
      <dgm:spPr/>
      <dgm:t>
        <a:bodyPr/>
        <a:lstStyle/>
        <a:p>
          <a:endParaRPr lang="hr-HR"/>
        </a:p>
      </dgm:t>
    </dgm:pt>
    <dgm:pt modelId="{ACD2676D-2A67-4B8B-9406-1AD26D27C5ED}" type="sibTrans" cxnId="{6EC60B43-C95E-4984-8BE2-0A8255C834A0}">
      <dgm:prSet/>
      <dgm:spPr/>
      <dgm:t>
        <a:bodyPr/>
        <a:lstStyle/>
        <a:p>
          <a:endParaRPr lang="hr-HR"/>
        </a:p>
      </dgm:t>
    </dgm:pt>
    <dgm:pt modelId="{C1169FE1-18DB-45FD-B6E1-22107BBFA315}">
      <dgm:prSet phldrT="[Tekst]" custT="1"/>
      <dgm:spPr/>
      <dgm:t>
        <a:bodyPr/>
        <a:lstStyle/>
        <a:p>
          <a:r>
            <a:rPr lang="hr-HR" sz="1800" dirty="0"/>
            <a:t>Najmanji iznos propisan Pravilnikom o najnižem i najvišem iznosu turističke pristojbe</a:t>
          </a:r>
        </a:p>
      </dgm:t>
    </dgm:pt>
    <dgm:pt modelId="{159F3D3D-A6E9-461D-AD78-15929B02F59E}" type="parTrans" cxnId="{C527AEB7-8B3F-42A4-BCA4-ECEAF64AF970}">
      <dgm:prSet/>
      <dgm:spPr/>
      <dgm:t>
        <a:bodyPr/>
        <a:lstStyle/>
        <a:p>
          <a:endParaRPr lang="hr-HR"/>
        </a:p>
      </dgm:t>
    </dgm:pt>
    <dgm:pt modelId="{D2736D05-F6CE-41F3-829F-0F5269433C69}" type="sibTrans" cxnId="{C527AEB7-8B3F-42A4-BCA4-ECEAF64AF970}">
      <dgm:prSet/>
      <dgm:spPr/>
      <dgm:t>
        <a:bodyPr/>
        <a:lstStyle/>
        <a:p>
          <a:endParaRPr lang="hr-HR"/>
        </a:p>
      </dgm:t>
    </dgm:pt>
    <dgm:pt modelId="{F10C0A20-8DA0-4AAD-A82D-283228235C03}" type="pres">
      <dgm:prSet presAssocID="{0227C3E8-86B8-4AB3-A636-F63E408C49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9AC9EE6-8C02-4F84-83FB-4870CE7C98D9}" type="pres">
      <dgm:prSet presAssocID="{48E714C3-6177-4E4C-907B-5916C2DA5E28}" presName="root" presStyleCnt="0"/>
      <dgm:spPr/>
    </dgm:pt>
    <dgm:pt modelId="{6538B308-DA37-473C-9532-FB3FC6DDCE8C}" type="pres">
      <dgm:prSet presAssocID="{48E714C3-6177-4E4C-907B-5916C2DA5E28}" presName="rootComposite" presStyleCnt="0"/>
      <dgm:spPr/>
    </dgm:pt>
    <dgm:pt modelId="{24BBDADF-D110-433F-B764-B342AEB20E9C}" type="pres">
      <dgm:prSet presAssocID="{48E714C3-6177-4E4C-907B-5916C2DA5E28}" presName="rootText" presStyleLbl="node1" presStyleIdx="0" presStyleCnt="2"/>
      <dgm:spPr/>
    </dgm:pt>
    <dgm:pt modelId="{24EDC3C4-3571-4777-A7B2-1C53862D87E3}" type="pres">
      <dgm:prSet presAssocID="{48E714C3-6177-4E4C-907B-5916C2DA5E28}" presName="rootConnector" presStyleLbl="node1" presStyleIdx="0" presStyleCnt="2"/>
      <dgm:spPr/>
    </dgm:pt>
    <dgm:pt modelId="{9AEE8F5F-702A-43C5-B8A7-F46888E8BC35}" type="pres">
      <dgm:prSet presAssocID="{48E714C3-6177-4E4C-907B-5916C2DA5E28}" presName="childShape" presStyleCnt="0"/>
      <dgm:spPr/>
    </dgm:pt>
    <dgm:pt modelId="{142800F0-95DC-415E-8787-AC02C83454E6}" type="pres">
      <dgm:prSet presAssocID="{98D7FE3A-7EF3-49E0-9B3A-7E96C937293D}" presName="Name13" presStyleLbl="parChTrans1D2" presStyleIdx="0" presStyleCnt="4"/>
      <dgm:spPr/>
    </dgm:pt>
    <dgm:pt modelId="{B5CB0112-2374-4A43-B83E-5449A0A91BC3}" type="pres">
      <dgm:prSet presAssocID="{9FCE84B9-432D-4396-9DC1-DF28F496FD0E}" presName="childText" presStyleLbl="bgAcc1" presStyleIdx="0" presStyleCnt="4">
        <dgm:presLayoutVars>
          <dgm:bulletEnabled val="1"/>
        </dgm:presLayoutVars>
      </dgm:prSet>
      <dgm:spPr/>
    </dgm:pt>
    <dgm:pt modelId="{20605531-9EB0-4910-BFDA-7DAB1420E413}" type="pres">
      <dgm:prSet presAssocID="{2DA48C7B-7AB9-45FB-AB93-13483601D2B3}" presName="Name13" presStyleLbl="parChTrans1D2" presStyleIdx="1" presStyleCnt="4"/>
      <dgm:spPr/>
    </dgm:pt>
    <dgm:pt modelId="{1948B9AC-5FE1-48BD-8F07-E6DBF0DBBA1D}" type="pres">
      <dgm:prSet presAssocID="{E00FDAA0-6C1D-4C6D-A9A6-2171062B08DF}" presName="childText" presStyleLbl="bgAcc1" presStyleIdx="1" presStyleCnt="4">
        <dgm:presLayoutVars>
          <dgm:bulletEnabled val="1"/>
        </dgm:presLayoutVars>
      </dgm:prSet>
      <dgm:spPr/>
    </dgm:pt>
    <dgm:pt modelId="{B797FDA7-CBD5-41FA-B2ED-109BB9160587}" type="pres">
      <dgm:prSet presAssocID="{8800CACC-FDC3-46FA-8ECA-74F582EAC08B}" presName="root" presStyleCnt="0"/>
      <dgm:spPr/>
    </dgm:pt>
    <dgm:pt modelId="{5901B401-5DC3-4067-AAEF-7EE9E20CEC3B}" type="pres">
      <dgm:prSet presAssocID="{8800CACC-FDC3-46FA-8ECA-74F582EAC08B}" presName="rootComposite" presStyleCnt="0"/>
      <dgm:spPr/>
    </dgm:pt>
    <dgm:pt modelId="{0874CB09-1ED8-442D-A551-2BF994458AF6}" type="pres">
      <dgm:prSet presAssocID="{8800CACC-FDC3-46FA-8ECA-74F582EAC08B}" presName="rootText" presStyleLbl="node1" presStyleIdx="1" presStyleCnt="2"/>
      <dgm:spPr/>
    </dgm:pt>
    <dgm:pt modelId="{23A7B536-6025-4290-84F2-4833167DC0FA}" type="pres">
      <dgm:prSet presAssocID="{8800CACC-FDC3-46FA-8ECA-74F582EAC08B}" presName="rootConnector" presStyleLbl="node1" presStyleIdx="1" presStyleCnt="2"/>
      <dgm:spPr/>
    </dgm:pt>
    <dgm:pt modelId="{693E03C2-E2EF-4960-8BD0-2CC1450E4DF5}" type="pres">
      <dgm:prSet presAssocID="{8800CACC-FDC3-46FA-8ECA-74F582EAC08B}" presName="childShape" presStyleCnt="0"/>
      <dgm:spPr/>
    </dgm:pt>
    <dgm:pt modelId="{0FC5C838-A949-4797-82D9-BC2D3A7A3C49}" type="pres">
      <dgm:prSet presAssocID="{E509FBAE-39A4-432A-9D11-202CB91417F9}" presName="Name13" presStyleLbl="parChTrans1D2" presStyleIdx="2" presStyleCnt="4"/>
      <dgm:spPr/>
    </dgm:pt>
    <dgm:pt modelId="{CBA9B1FE-FB83-49CC-AAAE-989C62AA9B52}" type="pres">
      <dgm:prSet presAssocID="{8CA985D5-5730-4DCF-8DD3-9931A8FD535C}" presName="childText" presStyleLbl="bgAcc1" presStyleIdx="2" presStyleCnt="4">
        <dgm:presLayoutVars>
          <dgm:bulletEnabled val="1"/>
        </dgm:presLayoutVars>
      </dgm:prSet>
      <dgm:spPr/>
    </dgm:pt>
    <dgm:pt modelId="{87B73649-168F-4735-A8EA-38D49AB17A34}" type="pres">
      <dgm:prSet presAssocID="{159F3D3D-A6E9-461D-AD78-15929B02F59E}" presName="Name13" presStyleLbl="parChTrans1D2" presStyleIdx="3" presStyleCnt="4"/>
      <dgm:spPr/>
    </dgm:pt>
    <dgm:pt modelId="{EC761226-53D9-488F-9119-6A08576F6C8A}" type="pres">
      <dgm:prSet presAssocID="{C1169FE1-18DB-45FD-B6E1-22107BBFA315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C5548405-4A2D-4F8C-B029-ABEC89CA5476}" type="presOf" srcId="{E00FDAA0-6C1D-4C6D-A9A6-2171062B08DF}" destId="{1948B9AC-5FE1-48BD-8F07-E6DBF0DBBA1D}" srcOrd="0" destOrd="0" presId="urn:microsoft.com/office/officeart/2005/8/layout/hierarchy3"/>
    <dgm:cxn modelId="{3B92D326-D8B2-49B1-A311-0E13B0592307}" type="presOf" srcId="{48E714C3-6177-4E4C-907B-5916C2DA5E28}" destId="{24BBDADF-D110-433F-B764-B342AEB20E9C}" srcOrd="0" destOrd="0" presId="urn:microsoft.com/office/officeart/2005/8/layout/hierarchy3"/>
    <dgm:cxn modelId="{8CACCF31-04BF-4A4E-9F6B-C258AE19CFA2}" type="presOf" srcId="{8800CACC-FDC3-46FA-8ECA-74F582EAC08B}" destId="{0874CB09-1ED8-442D-A551-2BF994458AF6}" srcOrd="0" destOrd="0" presId="urn:microsoft.com/office/officeart/2005/8/layout/hierarchy3"/>
    <dgm:cxn modelId="{9D3C0861-C547-4D4E-A3EC-B1873F2B805E}" type="presOf" srcId="{0227C3E8-86B8-4AB3-A636-F63E408C49F8}" destId="{F10C0A20-8DA0-4AAD-A82D-283228235C03}" srcOrd="0" destOrd="0" presId="urn:microsoft.com/office/officeart/2005/8/layout/hierarchy3"/>
    <dgm:cxn modelId="{4317F241-91D3-4680-9837-23B14ACB5CBC}" srcId="{48E714C3-6177-4E4C-907B-5916C2DA5E28}" destId="{E00FDAA0-6C1D-4C6D-A9A6-2171062B08DF}" srcOrd="1" destOrd="0" parTransId="{2DA48C7B-7AB9-45FB-AB93-13483601D2B3}" sibTransId="{58A8E2D3-E677-402C-B823-A822FB5C6E3E}"/>
    <dgm:cxn modelId="{6EC60B43-C95E-4984-8BE2-0A8255C834A0}" srcId="{8800CACC-FDC3-46FA-8ECA-74F582EAC08B}" destId="{8CA985D5-5730-4DCF-8DD3-9931A8FD535C}" srcOrd="0" destOrd="0" parTransId="{E509FBAE-39A4-432A-9D11-202CB91417F9}" sibTransId="{ACD2676D-2A67-4B8B-9406-1AD26D27C5ED}"/>
    <dgm:cxn modelId="{EFDAB66C-52F3-4F02-AE4D-6C0D12609297}" type="presOf" srcId="{2DA48C7B-7AB9-45FB-AB93-13483601D2B3}" destId="{20605531-9EB0-4910-BFDA-7DAB1420E413}" srcOrd="0" destOrd="0" presId="urn:microsoft.com/office/officeart/2005/8/layout/hierarchy3"/>
    <dgm:cxn modelId="{48C52E4F-49E7-4F72-8249-EB596D7254C1}" type="presOf" srcId="{48E714C3-6177-4E4C-907B-5916C2DA5E28}" destId="{24EDC3C4-3571-4777-A7B2-1C53862D87E3}" srcOrd="1" destOrd="0" presId="urn:microsoft.com/office/officeart/2005/8/layout/hierarchy3"/>
    <dgm:cxn modelId="{48E53173-CF61-4CC1-9FB8-E178BE1A9E28}" srcId="{0227C3E8-86B8-4AB3-A636-F63E408C49F8}" destId="{8800CACC-FDC3-46FA-8ECA-74F582EAC08B}" srcOrd="1" destOrd="0" parTransId="{C326517F-575F-4857-A57F-7EA55EFD12F9}" sibTransId="{B7267E57-3575-4CE7-98F5-D60FD746F709}"/>
    <dgm:cxn modelId="{AEDC8585-BAE6-46A4-A1BD-F4F105B2107D}" type="presOf" srcId="{98D7FE3A-7EF3-49E0-9B3A-7E96C937293D}" destId="{142800F0-95DC-415E-8787-AC02C83454E6}" srcOrd="0" destOrd="0" presId="urn:microsoft.com/office/officeart/2005/8/layout/hierarchy3"/>
    <dgm:cxn modelId="{3A969495-DEB9-4D82-B359-9653F391D48D}" type="presOf" srcId="{9FCE84B9-432D-4396-9DC1-DF28F496FD0E}" destId="{B5CB0112-2374-4A43-B83E-5449A0A91BC3}" srcOrd="0" destOrd="0" presId="urn:microsoft.com/office/officeart/2005/8/layout/hierarchy3"/>
    <dgm:cxn modelId="{4007A09C-19C4-4041-B1BA-8F0D7571AF76}" type="presOf" srcId="{159F3D3D-A6E9-461D-AD78-15929B02F59E}" destId="{87B73649-168F-4735-A8EA-38D49AB17A34}" srcOrd="0" destOrd="0" presId="urn:microsoft.com/office/officeart/2005/8/layout/hierarchy3"/>
    <dgm:cxn modelId="{11073F9D-D31F-497C-91C8-5BE0A8B1AEE8}" srcId="{0227C3E8-86B8-4AB3-A636-F63E408C49F8}" destId="{48E714C3-6177-4E4C-907B-5916C2DA5E28}" srcOrd="0" destOrd="0" parTransId="{16EFFFA2-2A57-4EAF-8287-D31546E660F2}" sibTransId="{4D2C2D77-4A55-43B6-A688-992DC0E58662}"/>
    <dgm:cxn modelId="{277D2AA4-04E8-44A7-9D4F-4B9CD02C3A84}" type="presOf" srcId="{C1169FE1-18DB-45FD-B6E1-22107BBFA315}" destId="{EC761226-53D9-488F-9119-6A08576F6C8A}" srcOrd="0" destOrd="0" presId="urn:microsoft.com/office/officeart/2005/8/layout/hierarchy3"/>
    <dgm:cxn modelId="{EA608CAE-2273-4B31-A496-461889F1A3B8}" type="presOf" srcId="{8800CACC-FDC3-46FA-8ECA-74F582EAC08B}" destId="{23A7B536-6025-4290-84F2-4833167DC0FA}" srcOrd="1" destOrd="0" presId="urn:microsoft.com/office/officeart/2005/8/layout/hierarchy3"/>
    <dgm:cxn modelId="{C527AEB7-8B3F-42A4-BCA4-ECEAF64AF970}" srcId="{8800CACC-FDC3-46FA-8ECA-74F582EAC08B}" destId="{C1169FE1-18DB-45FD-B6E1-22107BBFA315}" srcOrd="1" destOrd="0" parTransId="{159F3D3D-A6E9-461D-AD78-15929B02F59E}" sibTransId="{D2736D05-F6CE-41F3-829F-0F5269433C69}"/>
    <dgm:cxn modelId="{B6FC70BA-1630-467B-B9D6-4E18A2323073}" type="presOf" srcId="{E509FBAE-39A4-432A-9D11-202CB91417F9}" destId="{0FC5C838-A949-4797-82D9-BC2D3A7A3C49}" srcOrd="0" destOrd="0" presId="urn:microsoft.com/office/officeart/2005/8/layout/hierarchy3"/>
    <dgm:cxn modelId="{C47852C0-62E2-49E7-BE13-9FB667AFC9C4}" type="presOf" srcId="{8CA985D5-5730-4DCF-8DD3-9931A8FD535C}" destId="{CBA9B1FE-FB83-49CC-AAAE-989C62AA9B52}" srcOrd="0" destOrd="0" presId="urn:microsoft.com/office/officeart/2005/8/layout/hierarchy3"/>
    <dgm:cxn modelId="{781971EC-A7C0-4F44-AC28-87148A9DB5C6}" srcId="{48E714C3-6177-4E4C-907B-5916C2DA5E28}" destId="{9FCE84B9-432D-4396-9DC1-DF28F496FD0E}" srcOrd="0" destOrd="0" parTransId="{98D7FE3A-7EF3-49E0-9B3A-7E96C937293D}" sibTransId="{EB4A690B-C89F-4A78-9D16-D5D4B38BE3E1}"/>
    <dgm:cxn modelId="{09315608-A3FF-4B51-B009-44859D154876}" type="presParOf" srcId="{F10C0A20-8DA0-4AAD-A82D-283228235C03}" destId="{D9AC9EE6-8C02-4F84-83FB-4870CE7C98D9}" srcOrd="0" destOrd="0" presId="urn:microsoft.com/office/officeart/2005/8/layout/hierarchy3"/>
    <dgm:cxn modelId="{7EFB407B-09D5-4D42-B5EC-69923438D21B}" type="presParOf" srcId="{D9AC9EE6-8C02-4F84-83FB-4870CE7C98D9}" destId="{6538B308-DA37-473C-9532-FB3FC6DDCE8C}" srcOrd="0" destOrd="0" presId="urn:microsoft.com/office/officeart/2005/8/layout/hierarchy3"/>
    <dgm:cxn modelId="{917E7DDC-EC1B-48C8-A46A-B382782462D6}" type="presParOf" srcId="{6538B308-DA37-473C-9532-FB3FC6DDCE8C}" destId="{24BBDADF-D110-433F-B764-B342AEB20E9C}" srcOrd="0" destOrd="0" presId="urn:microsoft.com/office/officeart/2005/8/layout/hierarchy3"/>
    <dgm:cxn modelId="{39521E0F-246E-4754-BD82-CA10B75A2BCC}" type="presParOf" srcId="{6538B308-DA37-473C-9532-FB3FC6DDCE8C}" destId="{24EDC3C4-3571-4777-A7B2-1C53862D87E3}" srcOrd="1" destOrd="0" presId="urn:microsoft.com/office/officeart/2005/8/layout/hierarchy3"/>
    <dgm:cxn modelId="{D6CCDE3A-FD3C-4BAA-BF2E-269901D178AD}" type="presParOf" srcId="{D9AC9EE6-8C02-4F84-83FB-4870CE7C98D9}" destId="{9AEE8F5F-702A-43C5-B8A7-F46888E8BC35}" srcOrd="1" destOrd="0" presId="urn:microsoft.com/office/officeart/2005/8/layout/hierarchy3"/>
    <dgm:cxn modelId="{696831DC-6DF1-4C2E-8506-436EBA8B3947}" type="presParOf" srcId="{9AEE8F5F-702A-43C5-B8A7-F46888E8BC35}" destId="{142800F0-95DC-415E-8787-AC02C83454E6}" srcOrd="0" destOrd="0" presId="urn:microsoft.com/office/officeart/2005/8/layout/hierarchy3"/>
    <dgm:cxn modelId="{1DAC50A3-4665-4B61-922E-60684E0B513D}" type="presParOf" srcId="{9AEE8F5F-702A-43C5-B8A7-F46888E8BC35}" destId="{B5CB0112-2374-4A43-B83E-5449A0A91BC3}" srcOrd="1" destOrd="0" presId="urn:microsoft.com/office/officeart/2005/8/layout/hierarchy3"/>
    <dgm:cxn modelId="{C82C70F6-C476-43A4-9522-929815AEB868}" type="presParOf" srcId="{9AEE8F5F-702A-43C5-B8A7-F46888E8BC35}" destId="{20605531-9EB0-4910-BFDA-7DAB1420E413}" srcOrd="2" destOrd="0" presId="urn:microsoft.com/office/officeart/2005/8/layout/hierarchy3"/>
    <dgm:cxn modelId="{CB50D2FF-E0F5-4319-A0AD-F7A4048D942D}" type="presParOf" srcId="{9AEE8F5F-702A-43C5-B8A7-F46888E8BC35}" destId="{1948B9AC-5FE1-48BD-8F07-E6DBF0DBBA1D}" srcOrd="3" destOrd="0" presId="urn:microsoft.com/office/officeart/2005/8/layout/hierarchy3"/>
    <dgm:cxn modelId="{DF7F12BB-E2B1-4721-8B3D-C4016CC3C080}" type="presParOf" srcId="{F10C0A20-8DA0-4AAD-A82D-283228235C03}" destId="{B797FDA7-CBD5-41FA-B2ED-109BB9160587}" srcOrd="1" destOrd="0" presId="urn:microsoft.com/office/officeart/2005/8/layout/hierarchy3"/>
    <dgm:cxn modelId="{48AF5EED-46DE-4F15-86F5-4D0C734A11C7}" type="presParOf" srcId="{B797FDA7-CBD5-41FA-B2ED-109BB9160587}" destId="{5901B401-5DC3-4067-AAEF-7EE9E20CEC3B}" srcOrd="0" destOrd="0" presId="urn:microsoft.com/office/officeart/2005/8/layout/hierarchy3"/>
    <dgm:cxn modelId="{D5780910-00C0-4234-8EDA-C3BFA6E488CD}" type="presParOf" srcId="{5901B401-5DC3-4067-AAEF-7EE9E20CEC3B}" destId="{0874CB09-1ED8-442D-A551-2BF994458AF6}" srcOrd="0" destOrd="0" presId="urn:microsoft.com/office/officeart/2005/8/layout/hierarchy3"/>
    <dgm:cxn modelId="{92B86409-691C-4CA5-9548-999CD0D51A28}" type="presParOf" srcId="{5901B401-5DC3-4067-AAEF-7EE9E20CEC3B}" destId="{23A7B536-6025-4290-84F2-4833167DC0FA}" srcOrd="1" destOrd="0" presId="urn:microsoft.com/office/officeart/2005/8/layout/hierarchy3"/>
    <dgm:cxn modelId="{5DBFB4D3-F62F-40B8-AEB7-C3B2186DD65B}" type="presParOf" srcId="{B797FDA7-CBD5-41FA-B2ED-109BB9160587}" destId="{693E03C2-E2EF-4960-8BD0-2CC1450E4DF5}" srcOrd="1" destOrd="0" presId="urn:microsoft.com/office/officeart/2005/8/layout/hierarchy3"/>
    <dgm:cxn modelId="{3C8BE4CC-41B0-4625-A261-4F5E324096DF}" type="presParOf" srcId="{693E03C2-E2EF-4960-8BD0-2CC1450E4DF5}" destId="{0FC5C838-A949-4797-82D9-BC2D3A7A3C49}" srcOrd="0" destOrd="0" presId="urn:microsoft.com/office/officeart/2005/8/layout/hierarchy3"/>
    <dgm:cxn modelId="{F67FE809-9051-40F7-86FA-3D2F95639BEC}" type="presParOf" srcId="{693E03C2-E2EF-4960-8BD0-2CC1450E4DF5}" destId="{CBA9B1FE-FB83-49CC-AAAE-989C62AA9B52}" srcOrd="1" destOrd="0" presId="urn:microsoft.com/office/officeart/2005/8/layout/hierarchy3"/>
    <dgm:cxn modelId="{3DD1F9D8-6E1C-47D3-84C6-B482291DA4B1}" type="presParOf" srcId="{693E03C2-E2EF-4960-8BD0-2CC1450E4DF5}" destId="{87B73649-168F-4735-A8EA-38D49AB17A34}" srcOrd="2" destOrd="0" presId="urn:microsoft.com/office/officeart/2005/8/layout/hierarchy3"/>
    <dgm:cxn modelId="{B4CB8E5A-F816-4F91-B843-655D5B1EFFA4}" type="presParOf" srcId="{693E03C2-E2EF-4960-8BD0-2CC1450E4DF5}" destId="{EC761226-53D9-488F-9119-6A08576F6C8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27C3E8-86B8-4AB3-A636-F63E408C49F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48E714C3-6177-4E4C-907B-5916C2DA5E28}">
      <dgm:prSet phldrT="[Tekst]" custT="1"/>
      <dgm:spPr/>
      <dgm:t>
        <a:bodyPr/>
        <a:lstStyle/>
        <a:p>
          <a:r>
            <a:rPr lang="hr-HR" sz="1800" b="1" dirty="0"/>
            <a:t>Pristojba koju plaća vlasnik kuće, apartmana ili stana za odmor za sebe i članove uže obitelji – ako plaća u paušalnom iznosu</a:t>
          </a:r>
        </a:p>
      </dgm:t>
    </dgm:pt>
    <dgm:pt modelId="{16EFFFA2-2A57-4EAF-8287-D31546E660F2}" type="parTrans" cxnId="{11073F9D-D31F-497C-91C8-5BE0A8B1AEE8}">
      <dgm:prSet/>
      <dgm:spPr/>
      <dgm:t>
        <a:bodyPr/>
        <a:lstStyle/>
        <a:p>
          <a:endParaRPr lang="hr-HR"/>
        </a:p>
      </dgm:t>
    </dgm:pt>
    <dgm:pt modelId="{4D2C2D77-4A55-43B6-A688-992DC0E58662}" type="sibTrans" cxnId="{11073F9D-D31F-497C-91C8-5BE0A8B1AEE8}">
      <dgm:prSet/>
      <dgm:spPr/>
      <dgm:t>
        <a:bodyPr/>
        <a:lstStyle/>
        <a:p>
          <a:endParaRPr lang="hr-HR"/>
        </a:p>
      </dgm:t>
    </dgm:pt>
    <dgm:pt modelId="{9FCE84B9-432D-4396-9DC1-DF28F496FD0E}">
      <dgm:prSet phldrT="[Tekst]" custT="1"/>
      <dgm:spPr/>
      <dgm:t>
        <a:bodyPr/>
        <a:lstStyle/>
        <a:p>
          <a:r>
            <a:rPr lang="hr-HR" sz="1800" dirty="0"/>
            <a:t>Prvi član</a:t>
          </a:r>
        </a:p>
        <a:p>
          <a:r>
            <a:rPr lang="hr-HR" sz="1800" b="1" dirty="0"/>
            <a:t>7,96 EUR</a:t>
          </a:r>
        </a:p>
      </dgm:t>
    </dgm:pt>
    <dgm:pt modelId="{98D7FE3A-7EF3-49E0-9B3A-7E96C937293D}" type="parTrans" cxnId="{781971EC-A7C0-4F44-AC28-87148A9DB5C6}">
      <dgm:prSet/>
      <dgm:spPr/>
      <dgm:t>
        <a:bodyPr/>
        <a:lstStyle/>
        <a:p>
          <a:endParaRPr lang="hr-HR"/>
        </a:p>
      </dgm:t>
    </dgm:pt>
    <dgm:pt modelId="{EB4A690B-C89F-4A78-9D16-D5D4B38BE3E1}" type="sibTrans" cxnId="{781971EC-A7C0-4F44-AC28-87148A9DB5C6}">
      <dgm:prSet/>
      <dgm:spPr/>
      <dgm:t>
        <a:bodyPr/>
        <a:lstStyle/>
        <a:p>
          <a:endParaRPr lang="hr-HR"/>
        </a:p>
      </dgm:t>
    </dgm:pt>
    <dgm:pt modelId="{E00FDAA0-6C1D-4C6D-A9A6-2171062B08DF}">
      <dgm:prSet phldrT="[Tekst]" custT="1"/>
      <dgm:spPr/>
      <dgm:t>
        <a:bodyPr/>
        <a:lstStyle/>
        <a:p>
          <a:r>
            <a:rPr lang="hr-HR" sz="1800" dirty="0"/>
            <a:t>Drugi član </a:t>
          </a:r>
          <a:r>
            <a:rPr lang="hr-HR" sz="1800" b="1" dirty="0"/>
            <a:t>7,96 EUR</a:t>
          </a:r>
        </a:p>
      </dgm:t>
    </dgm:pt>
    <dgm:pt modelId="{2DA48C7B-7AB9-45FB-AB93-13483601D2B3}" type="parTrans" cxnId="{4317F241-91D3-4680-9837-23B14ACB5CBC}">
      <dgm:prSet/>
      <dgm:spPr/>
      <dgm:t>
        <a:bodyPr/>
        <a:lstStyle/>
        <a:p>
          <a:endParaRPr lang="hr-HR"/>
        </a:p>
      </dgm:t>
    </dgm:pt>
    <dgm:pt modelId="{58A8E2D3-E677-402C-B823-A822FB5C6E3E}" type="sibTrans" cxnId="{4317F241-91D3-4680-9837-23B14ACB5CBC}">
      <dgm:prSet/>
      <dgm:spPr/>
      <dgm:t>
        <a:bodyPr/>
        <a:lstStyle/>
        <a:p>
          <a:endParaRPr lang="hr-HR"/>
        </a:p>
      </dgm:t>
    </dgm:pt>
    <dgm:pt modelId="{35D5E1E1-6ED2-4BC3-B312-CA0604F09B9E}">
      <dgm:prSet custT="1"/>
      <dgm:spPr/>
      <dgm:t>
        <a:bodyPr/>
        <a:lstStyle/>
        <a:p>
          <a:r>
            <a:rPr lang="hr-HR" sz="1800" dirty="0"/>
            <a:t>Svaki sljedeći član</a:t>
          </a:r>
        </a:p>
        <a:p>
          <a:r>
            <a:rPr lang="hr-HR" sz="1800" b="1" dirty="0"/>
            <a:t>3,32 EUR</a:t>
          </a:r>
        </a:p>
      </dgm:t>
    </dgm:pt>
    <dgm:pt modelId="{C1B4B3E6-D435-4862-A345-0EB79177B502}" type="parTrans" cxnId="{C51F9643-DD0C-4AC3-AC4E-3441ABDE821F}">
      <dgm:prSet/>
      <dgm:spPr/>
      <dgm:t>
        <a:bodyPr/>
        <a:lstStyle/>
        <a:p>
          <a:endParaRPr lang="hr-HR"/>
        </a:p>
      </dgm:t>
    </dgm:pt>
    <dgm:pt modelId="{A0604864-E13D-4BA2-8DC6-4BE5464BC9DD}" type="sibTrans" cxnId="{C51F9643-DD0C-4AC3-AC4E-3441ABDE821F}">
      <dgm:prSet/>
      <dgm:spPr/>
      <dgm:t>
        <a:bodyPr/>
        <a:lstStyle/>
        <a:p>
          <a:endParaRPr lang="hr-HR"/>
        </a:p>
      </dgm:t>
    </dgm:pt>
    <dgm:pt modelId="{AB03080E-6222-4F4B-8BC7-DC95EFA46D05}" type="pres">
      <dgm:prSet presAssocID="{0227C3E8-86B8-4AB3-A636-F63E408C49F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7B68F0-CA41-45D6-9C4F-6F8004A1E482}" type="pres">
      <dgm:prSet presAssocID="{48E714C3-6177-4E4C-907B-5916C2DA5E28}" presName="root1" presStyleCnt="0"/>
      <dgm:spPr/>
    </dgm:pt>
    <dgm:pt modelId="{C3228B16-7999-4033-A06D-A965B74CCFEB}" type="pres">
      <dgm:prSet presAssocID="{48E714C3-6177-4E4C-907B-5916C2DA5E28}" presName="LevelOneTextNode" presStyleLbl="node0" presStyleIdx="0" presStyleCnt="1" custScaleX="101341" custScaleY="128914">
        <dgm:presLayoutVars>
          <dgm:chPref val="3"/>
        </dgm:presLayoutVars>
      </dgm:prSet>
      <dgm:spPr/>
    </dgm:pt>
    <dgm:pt modelId="{712962C4-A3BE-4E12-BCEF-59081F1A4457}" type="pres">
      <dgm:prSet presAssocID="{48E714C3-6177-4E4C-907B-5916C2DA5E28}" presName="level2hierChild" presStyleCnt="0"/>
      <dgm:spPr/>
    </dgm:pt>
    <dgm:pt modelId="{EB9DA550-22D4-4648-8AA2-2CEF31446185}" type="pres">
      <dgm:prSet presAssocID="{98D7FE3A-7EF3-49E0-9B3A-7E96C937293D}" presName="conn2-1" presStyleLbl="parChTrans1D2" presStyleIdx="0" presStyleCnt="3"/>
      <dgm:spPr/>
    </dgm:pt>
    <dgm:pt modelId="{2E8EB964-B8FD-4B47-A900-ABFA6014F28A}" type="pres">
      <dgm:prSet presAssocID="{98D7FE3A-7EF3-49E0-9B3A-7E96C937293D}" presName="connTx" presStyleLbl="parChTrans1D2" presStyleIdx="0" presStyleCnt="3"/>
      <dgm:spPr/>
    </dgm:pt>
    <dgm:pt modelId="{767229ED-A029-4671-A9EF-2F46226F7CDF}" type="pres">
      <dgm:prSet presAssocID="{9FCE84B9-432D-4396-9DC1-DF28F496FD0E}" presName="root2" presStyleCnt="0"/>
      <dgm:spPr/>
    </dgm:pt>
    <dgm:pt modelId="{5CE02FEF-E732-4DD5-81B9-078B3638C58C}" type="pres">
      <dgm:prSet presAssocID="{9FCE84B9-432D-4396-9DC1-DF28F496FD0E}" presName="LevelTwoTextNode" presStyleLbl="node2" presStyleIdx="0" presStyleCnt="3">
        <dgm:presLayoutVars>
          <dgm:chPref val="3"/>
        </dgm:presLayoutVars>
      </dgm:prSet>
      <dgm:spPr/>
    </dgm:pt>
    <dgm:pt modelId="{A9F8F5DC-6D29-44C3-9664-A3B96ABC730D}" type="pres">
      <dgm:prSet presAssocID="{9FCE84B9-432D-4396-9DC1-DF28F496FD0E}" presName="level3hierChild" presStyleCnt="0"/>
      <dgm:spPr/>
    </dgm:pt>
    <dgm:pt modelId="{70864B52-9AD4-4843-837A-A2506E67D158}" type="pres">
      <dgm:prSet presAssocID="{2DA48C7B-7AB9-45FB-AB93-13483601D2B3}" presName="conn2-1" presStyleLbl="parChTrans1D2" presStyleIdx="1" presStyleCnt="3"/>
      <dgm:spPr/>
    </dgm:pt>
    <dgm:pt modelId="{0DB5F6DA-69FF-4759-8413-7EDD7E69E92D}" type="pres">
      <dgm:prSet presAssocID="{2DA48C7B-7AB9-45FB-AB93-13483601D2B3}" presName="connTx" presStyleLbl="parChTrans1D2" presStyleIdx="1" presStyleCnt="3"/>
      <dgm:spPr/>
    </dgm:pt>
    <dgm:pt modelId="{B1DA674E-9C7B-41CF-8E8D-65FF9B209EFD}" type="pres">
      <dgm:prSet presAssocID="{E00FDAA0-6C1D-4C6D-A9A6-2171062B08DF}" presName="root2" presStyleCnt="0"/>
      <dgm:spPr/>
    </dgm:pt>
    <dgm:pt modelId="{833607AC-1017-4ADB-A2D8-D8CD62534C6F}" type="pres">
      <dgm:prSet presAssocID="{E00FDAA0-6C1D-4C6D-A9A6-2171062B08DF}" presName="LevelTwoTextNode" presStyleLbl="node2" presStyleIdx="1" presStyleCnt="3">
        <dgm:presLayoutVars>
          <dgm:chPref val="3"/>
        </dgm:presLayoutVars>
      </dgm:prSet>
      <dgm:spPr/>
    </dgm:pt>
    <dgm:pt modelId="{F12309A2-9A38-4874-8F77-40E5252F2454}" type="pres">
      <dgm:prSet presAssocID="{E00FDAA0-6C1D-4C6D-A9A6-2171062B08DF}" presName="level3hierChild" presStyleCnt="0"/>
      <dgm:spPr/>
    </dgm:pt>
    <dgm:pt modelId="{964BB31C-09B2-4BE1-A2E1-8F2202C80FCF}" type="pres">
      <dgm:prSet presAssocID="{C1B4B3E6-D435-4862-A345-0EB79177B502}" presName="conn2-1" presStyleLbl="parChTrans1D2" presStyleIdx="2" presStyleCnt="3"/>
      <dgm:spPr/>
    </dgm:pt>
    <dgm:pt modelId="{357EAD6F-2ED6-4C5E-83DA-CE6672F64791}" type="pres">
      <dgm:prSet presAssocID="{C1B4B3E6-D435-4862-A345-0EB79177B502}" presName="connTx" presStyleLbl="parChTrans1D2" presStyleIdx="2" presStyleCnt="3"/>
      <dgm:spPr/>
    </dgm:pt>
    <dgm:pt modelId="{B671B3F3-F4F1-4196-A895-7151C59AE131}" type="pres">
      <dgm:prSet presAssocID="{35D5E1E1-6ED2-4BC3-B312-CA0604F09B9E}" presName="root2" presStyleCnt="0"/>
      <dgm:spPr/>
    </dgm:pt>
    <dgm:pt modelId="{CE742BD5-93FD-4B94-9849-8206102A258F}" type="pres">
      <dgm:prSet presAssocID="{35D5E1E1-6ED2-4BC3-B312-CA0604F09B9E}" presName="LevelTwoTextNode" presStyleLbl="node2" presStyleIdx="2" presStyleCnt="3">
        <dgm:presLayoutVars>
          <dgm:chPref val="3"/>
        </dgm:presLayoutVars>
      </dgm:prSet>
      <dgm:spPr/>
    </dgm:pt>
    <dgm:pt modelId="{9C953842-313D-4570-875C-D076A645B0A1}" type="pres">
      <dgm:prSet presAssocID="{35D5E1E1-6ED2-4BC3-B312-CA0604F09B9E}" presName="level3hierChild" presStyleCnt="0"/>
      <dgm:spPr/>
    </dgm:pt>
  </dgm:ptLst>
  <dgm:cxnLst>
    <dgm:cxn modelId="{71EA2201-E42C-49CB-8F1C-A14439EEF5EB}" type="presOf" srcId="{C1B4B3E6-D435-4862-A345-0EB79177B502}" destId="{357EAD6F-2ED6-4C5E-83DA-CE6672F64791}" srcOrd="1" destOrd="0" presId="urn:microsoft.com/office/officeart/2005/8/layout/hierarchy2"/>
    <dgm:cxn modelId="{5B3E7510-1A7B-4C23-8B9B-C7C531BE4BA2}" type="presOf" srcId="{E00FDAA0-6C1D-4C6D-A9A6-2171062B08DF}" destId="{833607AC-1017-4ADB-A2D8-D8CD62534C6F}" srcOrd="0" destOrd="0" presId="urn:microsoft.com/office/officeart/2005/8/layout/hierarchy2"/>
    <dgm:cxn modelId="{A6FA8713-6DA3-4A8F-A15B-6C211C854EB3}" type="presOf" srcId="{48E714C3-6177-4E4C-907B-5916C2DA5E28}" destId="{C3228B16-7999-4033-A06D-A965B74CCFEB}" srcOrd="0" destOrd="0" presId="urn:microsoft.com/office/officeart/2005/8/layout/hierarchy2"/>
    <dgm:cxn modelId="{8054952B-CCBF-430D-AA68-6201C617875A}" type="presOf" srcId="{98D7FE3A-7EF3-49E0-9B3A-7E96C937293D}" destId="{EB9DA550-22D4-4648-8AA2-2CEF31446185}" srcOrd="0" destOrd="0" presId="urn:microsoft.com/office/officeart/2005/8/layout/hierarchy2"/>
    <dgm:cxn modelId="{33B78B3D-B9DF-4735-83D8-4D41AB23C83A}" type="presOf" srcId="{0227C3E8-86B8-4AB3-A636-F63E408C49F8}" destId="{AB03080E-6222-4F4B-8BC7-DC95EFA46D05}" srcOrd="0" destOrd="0" presId="urn:microsoft.com/office/officeart/2005/8/layout/hierarchy2"/>
    <dgm:cxn modelId="{4317F241-91D3-4680-9837-23B14ACB5CBC}" srcId="{48E714C3-6177-4E4C-907B-5916C2DA5E28}" destId="{E00FDAA0-6C1D-4C6D-A9A6-2171062B08DF}" srcOrd="1" destOrd="0" parTransId="{2DA48C7B-7AB9-45FB-AB93-13483601D2B3}" sibTransId="{58A8E2D3-E677-402C-B823-A822FB5C6E3E}"/>
    <dgm:cxn modelId="{C51F9643-DD0C-4AC3-AC4E-3441ABDE821F}" srcId="{48E714C3-6177-4E4C-907B-5916C2DA5E28}" destId="{35D5E1E1-6ED2-4BC3-B312-CA0604F09B9E}" srcOrd="2" destOrd="0" parTransId="{C1B4B3E6-D435-4862-A345-0EB79177B502}" sibTransId="{A0604864-E13D-4BA2-8DC6-4BE5464BC9DD}"/>
    <dgm:cxn modelId="{F60A524C-6AB8-4BAA-BD39-EC68711F971F}" type="presOf" srcId="{2DA48C7B-7AB9-45FB-AB93-13483601D2B3}" destId="{70864B52-9AD4-4843-837A-A2506E67D158}" srcOrd="0" destOrd="0" presId="urn:microsoft.com/office/officeart/2005/8/layout/hierarchy2"/>
    <dgm:cxn modelId="{3A738E56-CA75-4A5F-805E-AE1ED5A98DFA}" type="presOf" srcId="{98D7FE3A-7EF3-49E0-9B3A-7E96C937293D}" destId="{2E8EB964-B8FD-4B47-A900-ABFA6014F28A}" srcOrd="1" destOrd="0" presId="urn:microsoft.com/office/officeart/2005/8/layout/hierarchy2"/>
    <dgm:cxn modelId="{11073F9D-D31F-497C-91C8-5BE0A8B1AEE8}" srcId="{0227C3E8-86B8-4AB3-A636-F63E408C49F8}" destId="{48E714C3-6177-4E4C-907B-5916C2DA5E28}" srcOrd="0" destOrd="0" parTransId="{16EFFFA2-2A57-4EAF-8287-D31546E660F2}" sibTransId="{4D2C2D77-4A55-43B6-A688-992DC0E58662}"/>
    <dgm:cxn modelId="{21C563A0-FDBF-4797-ACD9-A18F787DDE1F}" type="presOf" srcId="{C1B4B3E6-D435-4862-A345-0EB79177B502}" destId="{964BB31C-09B2-4BE1-A2E1-8F2202C80FCF}" srcOrd="0" destOrd="0" presId="urn:microsoft.com/office/officeart/2005/8/layout/hierarchy2"/>
    <dgm:cxn modelId="{DF6ABAB8-77D9-4B6B-AB50-0DF237712B6A}" type="presOf" srcId="{2DA48C7B-7AB9-45FB-AB93-13483601D2B3}" destId="{0DB5F6DA-69FF-4759-8413-7EDD7E69E92D}" srcOrd="1" destOrd="0" presId="urn:microsoft.com/office/officeart/2005/8/layout/hierarchy2"/>
    <dgm:cxn modelId="{54F67CE4-38C1-48EA-9391-8F7B1BCBAB40}" type="presOf" srcId="{9FCE84B9-432D-4396-9DC1-DF28F496FD0E}" destId="{5CE02FEF-E732-4DD5-81B9-078B3638C58C}" srcOrd="0" destOrd="0" presId="urn:microsoft.com/office/officeart/2005/8/layout/hierarchy2"/>
    <dgm:cxn modelId="{781971EC-A7C0-4F44-AC28-87148A9DB5C6}" srcId="{48E714C3-6177-4E4C-907B-5916C2DA5E28}" destId="{9FCE84B9-432D-4396-9DC1-DF28F496FD0E}" srcOrd="0" destOrd="0" parTransId="{98D7FE3A-7EF3-49E0-9B3A-7E96C937293D}" sibTransId="{EB4A690B-C89F-4A78-9D16-D5D4B38BE3E1}"/>
    <dgm:cxn modelId="{5BD131F6-35BA-451F-A360-202D913CB092}" type="presOf" srcId="{35D5E1E1-6ED2-4BC3-B312-CA0604F09B9E}" destId="{CE742BD5-93FD-4B94-9849-8206102A258F}" srcOrd="0" destOrd="0" presId="urn:microsoft.com/office/officeart/2005/8/layout/hierarchy2"/>
    <dgm:cxn modelId="{F646B99C-59CB-4671-A538-19B98E8D59E6}" type="presParOf" srcId="{AB03080E-6222-4F4B-8BC7-DC95EFA46D05}" destId="{B27B68F0-CA41-45D6-9C4F-6F8004A1E482}" srcOrd="0" destOrd="0" presId="urn:microsoft.com/office/officeart/2005/8/layout/hierarchy2"/>
    <dgm:cxn modelId="{541A730E-F590-4E09-8488-A2369B1689D0}" type="presParOf" srcId="{B27B68F0-CA41-45D6-9C4F-6F8004A1E482}" destId="{C3228B16-7999-4033-A06D-A965B74CCFEB}" srcOrd="0" destOrd="0" presId="urn:microsoft.com/office/officeart/2005/8/layout/hierarchy2"/>
    <dgm:cxn modelId="{2D205113-36D0-4207-8ED8-A965121125D4}" type="presParOf" srcId="{B27B68F0-CA41-45D6-9C4F-6F8004A1E482}" destId="{712962C4-A3BE-4E12-BCEF-59081F1A4457}" srcOrd="1" destOrd="0" presId="urn:microsoft.com/office/officeart/2005/8/layout/hierarchy2"/>
    <dgm:cxn modelId="{E0961D41-D9C1-4BE3-B849-886F28842A42}" type="presParOf" srcId="{712962C4-A3BE-4E12-BCEF-59081F1A4457}" destId="{EB9DA550-22D4-4648-8AA2-2CEF31446185}" srcOrd="0" destOrd="0" presId="urn:microsoft.com/office/officeart/2005/8/layout/hierarchy2"/>
    <dgm:cxn modelId="{879CC086-B61B-4C7D-8067-A36F6B140EFA}" type="presParOf" srcId="{EB9DA550-22D4-4648-8AA2-2CEF31446185}" destId="{2E8EB964-B8FD-4B47-A900-ABFA6014F28A}" srcOrd="0" destOrd="0" presId="urn:microsoft.com/office/officeart/2005/8/layout/hierarchy2"/>
    <dgm:cxn modelId="{09C98DFE-164A-4604-891A-491BFE193C96}" type="presParOf" srcId="{712962C4-A3BE-4E12-BCEF-59081F1A4457}" destId="{767229ED-A029-4671-A9EF-2F46226F7CDF}" srcOrd="1" destOrd="0" presId="urn:microsoft.com/office/officeart/2005/8/layout/hierarchy2"/>
    <dgm:cxn modelId="{4A53E39A-283C-40E7-9CD2-CF0F21A10784}" type="presParOf" srcId="{767229ED-A029-4671-A9EF-2F46226F7CDF}" destId="{5CE02FEF-E732-4DD5-81B9-078B3638C58C}" srcOrd="0" destOrd="0" presId="urn:microsoft.com/office/officeart/2005/8/layout/hierarchy2"/>
    <dgm:cxn modelId="{E248456B-8753-4B5E-8A1A-093B6FAE1DD7}" type="presParOf" srcId="{767229ED-A029-4671-A9EF-2F46226F7CDF}" destId="{A9F8F5DC-6D29-44C3-9664-A3B96ABC730D}" srcOrd="1" destOrd="0" presId="urn:microsoft.com/office/officeart/2005/8/layout/hierarchy2"/>
    <dgm:cxn modelId="{9678AD1A-4630-4D59-B4E4-FD9566D3878F}" type="presParOf" srcId="{712962C4-A3BE-4E12-BCEF-59081F1A4457}" destId="{70864B52-9AD4-4843-837A-A2506E67D158}" srcOrd="2" destOrd="0" presId="urn:microsoft.com/office/officeart/2005/8/layout/hierarchy2"/>
    <dgm:cxn modelId="{C4A7DA2A-C748-4733-A9F5-C336A7D599FF}" type="presParOf" srcId="{70864B52-9AD4-4843-837A-A2506E67D158}" destId="{0DB5F6DA-69FF-4759-8413-7EDD7E69E92D}" srcOrd="0" destOrd="0" presId="urn:microsoft.com/office/officeart/2005/8/layout/hierarchy2"/>
    <dgm:cxn modelId="{8506F2BF-DB6E-4722-81E0-6E94E2235885}" type="presParOf" srcId="{712962C4-A3BE-4E12-BCEF-59081F1A4457}" destId="{B1DA674E-9C7B-41CF-8E8D-65FF9B209EFD}" srcOrd="3" destOrd="0" presId="urn:microsoft.com/office/officeart/2005/8/layout/hierarchy2"/>
    <dgm:cxn modelId="{93A2573B-D505-4033-9210-19DDC45AB900}" type="presParOf" srcId="{B1DA674E-9C7B-41CF-8E8D-65FF9B209EFD}" destId="{833607AC-1017-4ADB-A2D8-D8CD62534C6F}" srcOrd="0" destOrd="0" presId="urn:microsoft.com/office/officeart/2005/8/layout/hierarchy2"/>
    <dgm:cxn modelId="{00686ABA-7CC0-4B5C-8EDE-2F6B8BE58437}" type="presParOf" srcId="{B1DA674E-9C7B-41CF-8E8D-65FF9B209EFD}" destId="{F12309A2-9A38-4874-8F77-40E5252F2454}" srcOrd="1" destOrd="0" presId="urn:microsoft.com/office/officeart/2005/8/layout/hierarchy2"/>
    <dgm:cxn modelId="{5DAB2274-AE2E-40FF-8717-37709CC6128B}" type="presParOf" srcId="{712962C4-A3BE-4E12-BCEF-59081F1A4457}" destId="{964BB31C-09B2-4BE1-A2E1-8F2202C80FCF}" srcOrd="4" destOrd="0" presId="urn:microsoft.com/office/officeart/2005/8/layout/hierarchy2"/>
    <dgm:cxn modelId="{8FC56083-23ED-4628-BA5C-F7535F2D55A9}" type="presParOf" srcId="{964BB31C-09B2-4BE1-A2E1-8F2202C80FCF}" destId="{357EAD6F-2ED6-4C5E-83DA-CE6672F64791}" srcOrd="0" destOrd="0" presId="urn:microsoft.com/office/officeart/2005/8/layout/hierarchy2"/>
    <dgm:cxn modelId="{D8619E81-8BF2-4636-B806-BCD4732B4E7D}" type="presParOf" srcId="{712962C4-A3BE-4E12-BCEF-59081F1A4457}" destId="{B671B3F3-F4F1-4196-A895-7151C59AE131}" srcOrd="5" destOrd="0" presId="urn:microsoft.com/office/officeart/2005/8/layout/hierarchy2"/>
    <dgm:cxn modelId="{2E887710-0CD8-4D9E-A6CD-3AE4DA767487}" type="presParOf" srcId="{B671B3F3-F4F1-4196-A895-7151C59AE131}" destId="{CE742BD5-93FD-4B94-9849-8206102A258F}" srcOrd="0" destOrd="0" presId="urn:microsoft.com/office/officeart/2005/8/layout/hierarchy2"/>
    <dgm:cxn modelId="{797D363F-25D5-4516-85E3-A9C66BD16993}" type="presParOf" srcId="{B671B3F3-F4F1-4196-A895-7151C59AE131}" destId="{9C953842-313D-4570-875C-D076A645B0A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5BA854-6E29-4DF3-B854-0354B5272EC7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A449F9CE-7BFB-407F-A76C-08B4E683906B}">
      <dgm:prSet phldrT="[Tekst]" custT="1"/>
      <dgm:spPr/>
      <dgm:t>
        <a:bodyPr/>
        <a:lstStyle/>
        <a:p>
          <a:r>
            <a:rPr lang="hr-HR" sz="1800" dirty="0"/>
            <a:t>Osobe koje pristojbu plaćaju po osobi i noćenju</a:t>
          </a:r>
        </a:p>
        <a:p>
          <a:endParaRPr lang="hr-HR" sz="1800" dirty="0"/>
        </a:p>
      </dgm:t>
    </dgm:pt>
    <dgm:pt modelId="{E1D3D14D-D350-4A08-92A9-C8EBCBFFDC04}" type="parTrans" cxnId="{C39E370A-E9A0-4BE0-BDAC-81EEF5E9C22F}">
      <dgm:prSet/>
      <dgm:spPr/>
      <dgm:t>
        <a:bodyPr/>
        <a:lstStyle/>
        <a:p>
          <a:endParaRPr lang="hr-HR"/>
        </a:p>
      </dgm:t>
    </dgm:pt>
    <dgm:pt modelId="{39607799-FA8C-4DDC-B184-0C9C2F8195B2}" type="sibTrans" cxnId="{C39E370A-E9A0-4BE0-BDAC-81EEF5E9C22F}">
      <dgm:prSet/>
      <dgm:spPr/>
      <dgm:t>
        <a:bodyPr/>
        <a:lstStyle/>
        <a:p>
          <a:endParaRPr lang="hr-HR"/>
        </a:p>
      </dgm:t>
    </dgm:pt>
    <dgm:pt modelId="{63D5A57A-0B81-48FD-B7E3-2D79EDEC0E11}">
      <dgm:prSet phldrT="[Tekst]" custT="1"/>
      <dgm:spPr/>
      <dgm:t>
        <a:bodyPr/>
        <a:lstStyle/>
        <a:p>
          <a:r>
            <a:rPr lang="hr-HR" sz="2000" b="1" dirty="0"/>
            <a:t>1. I 15. u mjesecu za sva noćenja ostvarena u tom razdoblju</a:t>
          </a:r>
        </a:p>
      </dgm:t>
    </dgm:pt>
    <dgm:pt modelId="{274A5908-7058-44A6-BA92-C2BF563377EE}" type="parTrans" cxnId="{0D725565-C312-4506-8BF3-756DFE8EB50D}">
      <dgm:prSet/>
      <dgm:spPr/>
      <dgm:t>
        <a:bodyPr/>
        <a:lstStyle/>
        <a:p>
          <a:endParaRPr lang="hr-HR"/>
        </a:p>
      </dgm:t>
    </dgm:pt>
    <dgm:pt modelId="{6CD95884-5EC2-4747-A58E-9EF719FC2363}" type="sibTrans" cxnId="{0D725565-C312-4506-8BF3-756DFE8EB50D}">
      <dgm:prSet/>
      <dgm:spPr/>
      <dgm:t>
        <a:bodyPr/>
        <a:lstStyle/>
        <a:p>
          <a:endParaRPr lang="hr-HR"/>
        </a:p>
      </dgm:t>
    </dgm:pt>
    <dgm:pt modelId="{6AFA83A0-81AB-4576-91AE-3D8476279320}">
      <dgm:prSet phldrT="[Tekst]" custT="1"/>
      <dgm:spPr/>
      <dgm:t>
        <a:bodyPr/>
        <a:lstStyle/>
        <a:p>
          <a:r>
            <a:rPr lang="hr-HR" sz="1800" dirty="0"/>
            <a:t>Osobe koje pristojbu plaćaju u godišnjem paušalnom iznosu</a:t>
          </a:r>
        </a:p>
      </dgm:t>
    </dgm:pt>
    <dgm:pt modelId="{883550BA-D164-42F6-B459-4E7D6FEC5D68}" type="parTrans" cxnId="{4CBB1BC5-0B54-4C93-81C5-397277741723}">
      <dgm:prSet/>
      <dgm:spPr/>
      <dgm:t>
        <a:bodyPr/>
        <a:lstStyle/>
        <a:p>
          <a:endParaRPr lang="hr-HR"/>
        </a:p>
      </dgm:t>
    </dgm:pt>
    <dgm:pt modelId="{47027484-5595-41DA-ABB9-DBAACD214AE0}" type="sibTrans" cxnId="{4CBB1BC5-0B54-4C93-81C5-397277741723}">
      <dgm:prSet/>
      <dgm:spPr/>
      <dgm:t>
        <a:bodyPr/>
        <a:lstStyle/>
        <a:p>
          <a:endParaRPr lang="hr-HR"/>
        </a:p>
      </dgm:t>
    </dgm:pt>
    <dgm:pt modelId="{F0EF8BDF-4A2E-4EFA-9311-F0759E9E03EA}">
      <dgm:prSet phldrT="[Tekst]" custT="1"/>
      <dgm:spPr/>
      <dgm:t>
        <a:bodyPr/>
        <a:lstStyle/>
        <a:p>
          <a:r>
            <a:rPr lang="hr-HR" sz="2000" b="1" dirty="0"/>
            <a:t>31.07.</a:t>
          </a:r>
        </a:p>
      </dgm:t>
    </dgm:pt>
    <dgm:pt modelId="{B3CE9517-2171-4175-A8EB-7D6E8DAA81DB}" type="parTrans" cxnId="{DEF85F01-5F0D-4271-801A-47A7A31D5F1D}">
      <dgm:prSet/>
      <dgm:spPr/>
      <dgm:t>
        <a:bodyPr/>
        <a:lstStyle/>
        <a:p>
          <a:endParaRPr lang="hr-HR"/>
        </a:p>
      </dgm:t>
    </dgm:pt>
    <dgm:pt modelId="{F99A489C-B3D2-400B-B451-182B49AD0561}" type="sibTrans" cxnId="{DEF85F01-5F0D-4271-801A-47A7A31D5F1D}">
      <dgm:prSet/>
      <dgm:spPr/>
      <dgm:t>
        <a:bodyPr/>
        <a:lstStyle/>
        <a:p>
          <a:endParaRPr lang="hr-HR"/>
        </a:p>
      </dgm:t>
    </dgm:pt>
    <dgm:pt modelId="{78C53A85-61ED-44D0-9E95-EE1B29D717DA}">
      <dgm:prSet phldrT="[Tekst]" custT="1"/>
      <dgm:spPr/>
      <dgm:t>
        <a:bodyPr/>
        <a:lstStyle/>
        <a:p>
          <a:r>
            <a:rPr lang="hr-HR" sz="1800" dirty="0"/>
            <a:t>Vlasnik kuće, apartmana ili stana za odmor</a:t>
          </a:r>
        </a:p>
      </dgm:t>
    </dgm:pt>
    <dgm:pt modelId="{CF1DFAC6-9B76-4216-9907-AB10A3948AAA}" type="parTrans" cxnId="{E4C60FBE-CCE4-4E90-AB2C-1F4F61A71AB0}">
      <dgm:prSet/>
      <dgm:spPr/>
      <dgm:t>
        <a:bodyPr/>
        <a:lstStyle/>
        <a:p>
          <a:endParaRPr lang="hr-HR"/>
        </a:p>
      </dgm:t>
    </dgm:pt>
    <dgm:pt modelId="{B83B3F23-7FF1-4D81-AC50-BA419E58EE06}" type="sibTrans" cxnId="{E4C60FBE-CCE4-4E90-AB2C-1F4F61A71AB0}">
      <dgm:prSet/>
      <dgm:spPr/>
      <dgm:t>
        <a:bodyPr/>
        <a:lstStyle/>
        <a:p>
          <a:endParaRPr lang="hr-HR"/>
        </a:p>
      </dgm:t>
    </dgm:pt>
    <dgm:pt modelId="{1DF006C3-7EA2-41A0-A915-89028CCB65ED}">
      <dgm:prSet phldrT="[Tekst]" custT="1"/>
      <dgm:spPr/>
      <dgm:t>
        <a:bodyPr/>
        <a:lstStyle/>
        <a:p>
          <a:r>
            <a:rPr lang="hr-HR" sz="2000" b="1" dirty="0"/>
            <a:t>Do 15. srpnja tekuće godine ako plaća u paušalnom iznosu</a:t>
          </a:r>
        </a:p>
      </dgm:t>
    </dgm:pt>
    <dgm:pt modelId="{00A94C2B-41F3-45DC-8665-F5C796234FAE}" type="parTrans" cxnId="{FBAAE035-9965-4719-AC84-55F4DB529736}">
      <dgm:prSet/>
      <dgm:spPr/>
      <dgm:t>
        <a:bodyPr/>
        <a:lstStyle/>
        <a:p>
          <a:endParaRPr lang="hr-HR"/>
        </a:p>
      </dgm:t>
    </dgm:pt>
    <dgm:pt modelId="{B8EF0012-0990-4D8F-8416-3152526EE879}" type="sibTrans" cxnId="{FBAAE035-9965-4719-AC84-55F4DB529736}">
      <dgm:prSet/>
      <dgm:spPr/>
      <dgm:t>
        <a:bodyPr/>
        <a:lstStyle/>
        <a:p>
          <a:endParaRPr lang="hr-HR"/>
        </a:p>
      </dgm:t>
    </dgm:pt>
    <dgm:pt modelId="{B3B21219-B326-49F6-BF7E-9C495A700138}">
      <dgm:prSet phldrT="[Tekst]" custT="1"/>
      <dgm:spPr/>
      <dgm:t>
        <a:bodyPr/>
        <a:lstStyle/>
        <a:p>
          <a:r>
            <a:rPr lang="hr-HR" sz="2000" b="1" dirty="0"/>
            <a:t>31.08.</a:t>
          </a:r>
        </a:p>
      </dgm:t>
    </dgm:pt>
    <dgm:pt modelId="{0EF282F5-79BD-4E98-AC2C-8195776DB8DA}" type="parTrans" cxnId="{4E47F295-73E0-4DF8-9AA2-F264B54C58B7}">
      <dgm:prSet/>
      <dgm:spPr/>
      <dgm:t>
        <a:bodyPr/>
        <a:lstStyle/>
        <a:p>
          <a:endParaRPr lang="hr-HR"/>
        </a:p>
      </dgm:t>
    </dgm:pt>
    <dgm:pt modelId="{FB2CE025-832A-4334-A645-84971FBF37E7}" type="sibTrans" cxnId="{4E47F295-73E0-4DF8-9AA2-F264B54C58B7}">
      <dgm:prSet/>
      <dgm:spPr/>
      <dgm:t>
        <a:bodyPr/>
        <a:lstStyle/>
        <a:p>
          <a:endParaRPr lang="hr-HR"/>
        </a:p>
      </dgm:t>
    </dgm:pt>
    <dgm:pt modelId="{9148D05B-91B2-47F5-8D00-20D7E3AAFC27}">
      <dgm:prSet phldrT="[Tekst]" custT="1"/>
      <dgm:spPr/>
      <dgm:t>
        <a:bodyPr/>
        <a:lstStyle/>
        <a:p>
          <a:r>
            <a:rPr lang="hr-HR" sz="2000" b="1" dirty="0"/>
            <a:t>30.09.</a:t>
          </a:r>
        </a:p>
      </dgm:t>
    </dgm:pt>
    <dgm:pt modelId="{164F016B-FE37-4093-B389-72A5F138CA1E}" type="parTrans" cxnId="{6B038029-6DC3-4812-9774-8E5FB57221A3}">
      <dgm:prSet/>
      <dgm:spPr/>
      <dgm:t>
        <a:bodyPr/>
        <a:lstStyle/>
        <a:p>
          <a:endParaRPr lang="hr-HR"/>
        </a:p>
      </dgm:t>
    </dgm:pt>
    <dgm:pt modelId="{45D50209-E379-431F-8BAC-E9BA33D0AB23}" type="sibTrans" cxnId="{6B038029-6DC3-4812-9774-8E5FB57221A3}">
      <dgm:prSet/>
      <dgm:spPr/>
      <dgm:t>
        <a:bodyPr/>
        <a:lstStyle/>
        <a:p>
          <a:endParaRPr lang="hr-HR"/>
        </a:p>
      </dgm:t>
    </dgm:pt>
    <dgm:pt modelId="{D2661C9D-C5B5-4AF8-AF81-9782F450A912}">
      <dgm:prSet custT="1"/>
      <dgm:spPr/>
      <dgm:t>
        <a:bodyPr/>
        <a:lstStyle/>
        <a:p>
          <a:r>
            <a:rPr lang="hr-HR" sz="1800" dirty="0"/>
            <a:t>Vlasnik kuće, apartmana ili stana za odmor</a:t>
          </a:r>
        </a:p>
        <a:p>
          <a:r>
            <a:rPr lang="hr-HR" sz="2000" b="1" dirty="0"/>
            <a:t>Zadnjeg dana boravka ako plaća po noćenju </a:t>
          </a:r>
        </a:p>
        <a:p>
          <a:endParaRPr lang="hr-HR" sz="1800" dirty="0"/>
        </a:p>
      </dgm:t>
    </dgm:pt>
    <dgm:pt modelId="{2E738449-C082-4A5D-A784-40AE34EB2E25}" type="parTrans" cxnId="{47CF62F2-71E0-413A-A4F6-4BD4AB2F7CB6}">
      <dgm:prSet/>
      <dgm:spPr/>
      <dgm:t>
        <a:bodyPr/>
        <a:lstStyle/>
        <a:p>
          <a:endParaRPr lang="hr-HR"/>
        </a:p>
      </dgm:t>
    </dgm:pt>
    <dgm:pt modelId="{EF679B91-473F-444E-8A85-5C9CE6F91DDB}" type="sibTrans" cxnId="{47CF62F2-71E0-413A-A4F6-4BD4AB2F7CB6}">
      <dgm:prSet/>
      <dgm:spPr/>
      <dgm:t>
        <a:bodyPr/>
        <a:lstStyle/>
        <a:p>
          <a:endParaRPr lang="hr-HR"/>
        </a:p>
      </dgm:t>
    </dgm:pt>
    <dgm:pt modelId="{43A61085-C3B8-4523-8FCE-18E058B9B049}" type="pres">
      <dgm:prSet presAssocID="{C35BA854-6E29-4DF3-B854-0354B5272EC7}" presName="Name0" presStyleCnt="0">
        <dgm:presLayoutVars>
          <dgm:dir/>
          <dgm:resizeHandles val="exact"/>
        </dgm:presLayoutVars>
      </dgm:prSet>
      <dgm:spPr/>
    </dgm:pt>
    <dgm:pt modelId="{C2FCC4D7-D23B-4ECB-A194-883497004146}" type="pres">
      <dgm:prSet presAssocID="{A449F9CE-7BFB-407F-A76C-08B4E683906B}" presName="node" presStyleLbl="node1" presStyleIdx="0" presStyleCnt="4">
        <dgm:presLayoutVars>
          <dgm:bulletEnabled val="1"/>
        </dgm:presLayoutVars>
      </dgm:prSet>
      <dgm:spPr/>
    </dgm:pt>
    <dgm:pt modelId="{C731DD3C-2B9A-43AD-A79A-D3A7307AC3EF}" type="pres">
      <dgm:prSet presAssocID="{39607799-FA8C-4DDC-B184-0C9C2F8195B2}" presName="sibTrans" presStyleCnt="0"/>
      <dgm:spPr/>
    </dgm:pt>
    <dgm:pt modelId="{1A82743C-C1FE-4D52-9674-BD4D7765ED5D}" type="pres">
      <dgm:prSet presAssocID="{6AFA83A0-81AB-4576-91AE-3D8476279320}" presName="node" presStyleLbl="node1" presStyleIdx="1" presStyleCnt="4">
        <dgm:presLayoutVars>
          <dgm:bulletEnabled val="1"/>
        </dgm:presLayoutVars>
      </dgm:prSet>
      <dgm:spPr/>
    </dgm:pt>
    <dgm:pt modelId="{957E0310-31E3-4CB8-A911-88B94E15B6B4}" type="pres">
      <dgm:prSet presAssocID="{47027484-5595-41DA-ABB9-DBAACD214AE0}" presName="sibTrans" presStyleCnt="0"/>
      <dgm:spPr/>
    </dgm:pt>
    <dgm:pt modelId="{69DCE5FD-5775-4855-9C11-664DB01F70E6}" type="pres">
      <dgm:prSet presAssocID="{78C53A85-61ED-44D0-9E95-EE1B29D717DA}" presName="node" presStyleLbl="node1" presStyleIdx="2" presStyleCnt="4">
        <dgm:presLayoutVars>
          <dgm:bulletEnabled val="1"/>
        </dgm:presLayoutVars>
      </dgm:prSet>
      <dgm:spPr/>
    </dgm:pt>
    <dgm:pt modelId="{07909083-1DE3-488D-8CEE-B04F23098C25}" type="pres">
      <dgm:prSet presAssocID="{B83B3F23-7FF1-4D81-AC50-BA419E58EE06}" presName="sibTrans" presStyleCnt="0"/>
      <dgm:spPr/>
    </dgm:pt>
    <dgm:pt modelId="{2B12E785-CA61-43DF-9844-5D99B5FCD12C}" type="pres">
      <dgm:prSet presAssocID="{D2661C9D-C5B5-4AF8-AF81-9782F450A912}" presName="node" presStyleLbl="node1" presStyleIdx="3" presStyleCnt="4">
        <dgm:presLayoutVars>
          <dgm:bulletEnabled val="1"/>
        </dgm:presLayoutVars>
      </dgm:prSet>
      <dgm:spPr/>
    </dgm:pt>
  </dgm:ptLst>
  <dgm:cxnLst>
    <dgm:cxn modelId="{DEF85F01-5F0D-4271-801A-47A7A31D5F1D}" srcId="{6AFA83A0-81AB-4576-91AE-3D8476279320}" destId="{F0EF8BDF-4A2E-4EFA-9311-F0759E9E03EA}" srcOrd="0" destOrd="0" parTransId="{B3CE9517-2171-4175-A8EB-7D6E8DAA81DB}" sibTransId="{F99A489C-B3D2-400B-B451-182B49AD0561}"/>
    <dgm:cxn modelId="{7E649D02-E6DA-4759-BDFF-77EA579D17F4}" type="presOf" srcId="{9148D05B-91B2-47F5-8D00-20D7E3AAFC27}" destId="{1A82743C-C1FE-4D52-9674-BD4D7765ED5D}" srcOrd="0" destOrd="3" presId="urn:microsoft.com/office/officeart/2005/8/layout/hList6"/>
    <dgm:cxn modelId="{C39E370A-E9A0-4BE0-BDAC-81EEF5E9C22F}" srcId="{C35BA854-6E29-4DF3-B854-0354B5272EC7}" destId="{A449F9CE-7BFB-407F-A76C-08B4E683906B}" srcOrd="0" destOrd="0" parTransId="{E1D3D14D-D350-4A08-92A9-C8EBCBFFDC04}" sibTransId="{39607799-FA8C-4DDC-B184-0C9C2F8195B2}"/>
    <dgm:cxn modelId="{FB7BB824-4E90-4E0E-83EA-24406E60477D}" type="presOf" srcId="{D2661C9D-C5B5-4AF8-AF81-9782F450A912}" destId="{2B12E785-CA61-43DF-9844-5D99B5FCD12C}" srcOrd="0" destOrd="0" presId="urn:microsoft.com/office/officeart/2005/8/layout/hList6"/>
    <dgm:cxn modelId="{6B038029-6DC3-4812-9774-8E5FB57221A3}" srcId="{6AFA83A0-81AB-4576-91AE-3D8476279320}" destId="{9148D05B-91B2-47F5-8D00-20D7E3AAFC27}" srcOrd="2" destOrd="0" parTransId="{164F016B-FE37-4093-B389-72A5F138CA1E}" sibTransId="{45D50209-E379-431F-8BAC-E9BA33D0AB23}"/>
    <dgm:cxn modelId="{FBAAE035-9965-4719-AC84-55F4DB529736}" srcId="{78C53A85-61ED-44D0-9E95-EE1B29D717DA}" destId="{1DF006C3-7EA2-41A0-A915-89028CCB65ED}" srcOrd="0" destOrd="0" parTransId="{00A94C2B-41F3-45DC-8665-F5C796234FAE}" sibTransId="{B8EF0012-0990-4D8F-8416-3152526EE879}"/>
    <dgm:cxn modelId="{9D11E039-2880-4865-B40E-D5A414BF3EEB}" type="presOf" srcId="{6AFA83A0-81AB-4576-91AE-3D8476279320}" destId="{1A82743C-C1FE-4D52-9674-BD4D7765ED5D}" srcOrd="0" destOrd="0" presId="urn:microsoft.com/office/officeart/2005/8/layout/hList6"/>
    <dgm:cxn modelId="{FAC0985C-B74B-488E-B2EB-7F8611ABFEE3}" type="presOf" srcId="{1DF006C3-7EA2-41A0-A915-89028CCB65ED}" destId="{69DCE5FD-5775-4855-9C11-664DB01F70E6}" srcOrd="0" destOrd="1" presId="urn:microsoft.com/office/officeart/2005/8/layout/hList6"/>
    <dgm:cxn modelId="{0D725565-C312-4506-8BF3-756DFE8EB50D}" srcId="{A449F9CE-7BFB-407F-A76C-08B4E683906B}" destId="{63D5A57A-0B81-48FD-B7E3-2D79EDEC0E11}" srcOrd="0" destOrd="0" parTransId="{274A5908-7058-44A6-BA92-C2BF563377EE}" sibTransId="{6CD95884-5EC2-4747-A58E-9EF719FC2363}"/>
    <dgm:cxn modelId="{E3C9A56C-94DE-4349-A197-DDB86A0A837E}" type="presOf" srcId="{78C53A85-61ED-44D0-9E95-EE1B29D717DA}" destId="{69DCE5FD-5775-4855-9C11-664DB01F70E6}" srcOrd="0" destOrd="0" presId="urn:microsoft.com/office/officeart/2005/8/layout/hList6"/>
    <dgm:cxn modelId="{4E47F295-73E0-4DF8-9AA2-F264B54C58B7}" srcId="{6AFA83A0-81AB-4576-91AE-3D8476279320}" destId="{B3B21219-B326-49F6-BF7E-9C495A700138}" srcOrd="1" destOrd="0" parTransId="{0EF282F5-79BD-4E98-AC2C-8195776DB8DA}" sibTransId="{FB2CE025-832A-4334-A645-84971FBF37E7}"/>
    <dgm:cxn modelId="{E90768A1-ED66-443C-85EA-AB276A4B54E1}" type="presOf" srcId="{F0EF8BDF-4A2E-4EFA-9311-F0759E9E03EA}" destId="{1A82743C-C1FE-4D52-9674-BD4D7765ED5D}" srcOrd="0" destOrd="1" presId="urn:microsoft.com/office/officeart/2005/8/layout/hList6"/>
    <dgm:cxn modelId="{E4C60FBE-CCE4-4E90-AB2C-1F4F61A71AB0}" srcId="{C35BA854-6E29-4DF3-B854-0354B5272EC7}" destId="{78C53A85-61ED-44D0-9E95-EE1B29D717DA}" srcOrd="2" destOrd="0" parTransId="{CF1DFAC6-9B76-4216-9907-AB10A3948AAA}" sibTransId="{B83B3F23-7FF1-4D81-AC50-BA419E58EE06}"/>
    <dgm:cxn modelId="{5CA525C4-0448-4F3C-B882-3165E84BE5C9}" type="presOf" srcId="{63D5A57A-0B81-48FD-B7E3-2D79EDEC0E11}" destId="{C2FCC4D7-D23B-4ECB-A194-883497004146}" srcOrd="0" destOrd="1" presId="urn:microsoft.com/office/officeart/2005/8/layout/hList6"/>
    <dgm:cxn modelId="{4CBB1BC5-0B54-4C93-81C5-397277741723}" srcId="{C35BA854-6E29-4DF3-B854-0354B5272EC7}" destId="{6AFA83A0-81AB-4576-91AE-3D8476279320}" srcOrd="1" destOrd="0" parTransId="{883550BA-D164-42F6-B459-4E7D6FEC5D68}" sibTransId="{47027484-5595-41DA-ABB9-DBAACD214AE0}"/>
    <dgm:cxn modelId="{E5EFA9C7-DDC5-4298-94A0-16B7A7ACBC3A}" type="presOf" srcId="{C35BA854-6E29-4DF3-B854-0354B5272EC7}" destId="{43A61085-C3B8-4523-8FCE-18E058B9B049}" srcOrd="0" destOrd="0" presId="urn:microsoft.com/office/officeart/2005/8/layout/hList6"/>
    <dgm:cxn modelId="{2147B5E5-D6E3-4D68-951D-D8E720679FBC}" type="presOf" srcId="{B3B21219-B326-49F6-BF7E-9C495A700138}" destId="{1A82743C-C1FE-4D52-9674-BD4D7765ED5D}" srcOrd="0" destOrd="2" presId="urn:microsoft.com/office/officeart/2005/8/layout/hList6"/>
    <dgm:cxn modelId="{D5EEB6E7-316A-4C81-B7BE-96775F9AE231}" type="presOf" srcId="{A449F9CE-7BFB-407F-A76C-08B4E683906B}" destId="{C2FCC4D7-D23B-4ECB-A194-883497004146}" srcOrd="0" destOrd="0" presId="urn:microsoft.com/office/officeart/2005/8/layout/hList6"/>
    <dgm:cxn modelId="{47CF62F2-71E0-413A-A4F6-4BD4AB2F7CB6}" srcId="{C35BA854-6E29-4DF3-B854-0354B5272EC7}" destId="{D2661C9D-C5B5-4AF8-AF81-9782F450A912}" srcOrd="3" destOrd="0" parTransId="{2E738449-C082-4A5D-A784-40AE34EB2E25}" sibTransId="{EF679B91-473F-444E-8A85-5C9CE6F91DDB}"/>
    <dgm:cxn modelId="{3C6F97E1-8B62-442A-819A-2A776577F25F}" type="presParOf" srcId="{43A61085-C3B8-4523-8FCE-18E058B9B049}" destId="{C2FCC4D7-D23B-4ECB-A194-883497004146}" srcOrd="0" destOrd="0" presId="urn:microsoft.com/office/officeart/2005/8/layout/hList6"/>
    <dgm:cxn modelId="{A0DD8F63-A608-4E3C-8B1F-1B799CFEE916}" type="presParOf" srcId="{43A61085-C3B8-4523-8FCE-18E058B9B049}" destId="{C731DD3C-2B9A-43AD-A79A-D3A7307AC3EF}" srcOrd="1" destOrd="0" presId="urn:microsoft.com/office/officeart/2005/8/layout/hList6"/>
    <dgm:cxn modelId="{3E38D540-3B02-41E1-9945-0C94606EC6B1}" type="presParOf" srcId="{43A61085-C3B8-4523-8FCE-18E058B9B049}" destId="{1A82743C-C1FE-4D52-9674-BD4D7765ED5D}" srcOrd="2" destOrd="0" presId="urn:microsoft.com/office/officeart/2005/8/layout/hList6"/>
    <dgm:cxn modelId="{41056261-7AB4-4603-89AB-31C10F941B13}" type="presParOf" srcId="{43A61085-C3B8-4523-8FCE-18E058B9B049}" destId="{957E0310-31E3-4CB8-A911-88B94E15B6B4}" srcOrd="3" destOrd="0" presId="urn:microsoft.com/office/officeart/2005/8/layout/hList6"/>
    <dgm:cxn modelId="{6713D118-5F6E-447E-86C6-97CF32EC6E42}" type="presParOf" srcId="{43A61085-C3B8-4523-8FCE-18E058B9B049}" destId="{69DCE5FD-5775-4855-9C11-664DB01F70E6}" srcOrd="4" destOrd="0" presId="urn:microsoft.com/office/officeart/2005/8/layout/hList6"/>
    <dgm:cxn modelId="{9E6F37F9-8704-42B9-A24D-960FC4499C13}" type="presParOf" srcId="{43A61085-C3B8-4523-8FCE-18E058B9B049}" destId="{07909083-1DE3-488D-8CEE-B04F23098C25}" srcOrd="5" destOrd="0" presId="urn:microsoft.com/office/officeart/2005/8/layout/hList6"/>
    <dgm:cxn modelId="{26C0B89F-94E5-4E23-9831-8DE6D3DB55D3}" type="presParOf" srcId="{43A61085-C3B8-4523-8FCE-18E058B9B049}" destId="{2B12E785-CA61-43DF-9844-5D99B5FCD12C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00DFAB-FCEA-4D56-94FC-F12C40E334A5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7ECE4D00-62A9-49E2-B5EF-A17A4375970F}">
      <dgm:prSet phldrT="[Tekst]" custT="1"/>
      <dgm:spPr/>
      <dgm:t>
        <a:bodyPr/>
        <a:lstStyle/>
        <a:p>
          <a:r>
            <a:rPr lang="hr-HR" sz="1800" dirty="0"/>
            <a:t>Sve osobe koje pružaju usluge smještaja (u smještajnom objektu i domaćinstvu) dužne su turiste prijaviti u sustav </a:t>
          </a:r>
          <a:r>
            <a:rPr lang="hr-HR" sz="1800" dirty="0" err="1"/>
            <a:t>eVisitor</a:t>
          </a:r>
          <a:r>
            <a:rPr lang="hr-HR" sz="1800" dirty="0"/>
            <a:t> u </a:t>
          </a:r>
          <a:r>
            <a:rPr lang="hr-HR" sz="1800" b="1" dirty="0"/>
            <a:t>roku 24 sata od dolaska</a:t>
          </a:r>
          <a:r>
            <a:rPr lang="hr-HR" sz="1800" dirty="0"/>
            <a:t> </a:t>
          </a:r>
        </a:p>
      </dgm:t>
    </dgm:pt>
    <dgm:pt modelId="{571915FE-B773-4DAC-907E-D6B81EBA84E4}" type="parTrans" cxnId="{F7D2C0DF-935D-4E45-84E2-759FA8ADC3AB}">
      <dgm:prSet/>
      <dgm:spPr/>
      <dgm:t>
        <a:bodyPr/>
        <a:lstStyle/>
        <a:p>
          <a:endParaRPr lang="hr-HR"/>
        </a:p>
      </dgm:t>
    </dgm:pt>
    <dgm:pt modelId="{DC9CC222-C748-405D-B926-E20A474A4ECF}" type="sibTrans" cxnId="{F7D2C0DF-935D-4E45-84E2-759FA8ADC3AB}">
      <dgm:prSet/>
      <dgm:spPr/>
      <dgm:t>
        <a:bodyPr/>
        <a:lstStyle/>
        <a:p>
          <a:endParaRPr lang="hr-HR"/>
        </a:p>
      </dgm:t>
    </dgm:pt>
    <dgm:pt modelId="{E2FB7D86-E9D9-4968-BCC1-216FE955E609}">
      <dgm:prSet phldrT="[Tekst]" custT="1"/>
      <dgm:spPr/>
      <dgm:t>
        <a:bodyPr/>
        <a:lstStyle/>
        <a:p>
          <a:r>
            <a:rPr lang="hr-HR" sz="1800" dirty="0"/>
            <a:t>Također, vlasnici kuća, apartmana i stanova za odmor dužni su svoj boravak, kao i boravak članova uže obitelji, prijaviti u </a:t>
          </a:r>
          <a:r>
            <a:rPr lang="hr-HR" sz="1800" b="1" dirty="0"/>
            <a:t>roku 24 sata po dolasku i odjaviti zadnjeg dana boravka</a:t>
          </a:r>
        </a:p>
      </dgm:t>
    </dgm:pt>
    <dgm:pt modelId="{CF61591E-C840-446B-9383-00BA4282295C}" type="parTrans" cxnId="{2BF76E9D-0A66-4065-B3E3-1A4A245DECA6}">
      <dgm:prSet/>
      <dgm:spPr/>
      <dgm:t>
        <a:bodyPr/>
        <a:lstStyle/>
        <a:p>
          <a:endParaRPr lang="hr-HR"/>
        </a:p>
      </dgm:t>
    </dgm:pt>
    <dgm:pt modelId="{8D917CA5-A9B2-4B7C-B9D0-4ECEDEE32885}" type="sibTrans" cxnId="{2BF76E9D-0A66-4065-B3E3-1A4A245DECA6}">
      <dgm:prSet/>
      <dgm:spPr/>
      <dgm:t>
        <a:bodyPr/>
        <a:lstStyle/>
        <a:p>
          <a:endParaRPr lang="hr-HR"/>
        </a:p>
      </dgm:t>
    </dgm:pt>
    <dgm:pt modelId="{1D5758CC-CAB7-4366-8806-327974722005}">
      <dgm:prSet phldrT="[Tekst]" custT="1"/>
      <dgm:spPr/>
      <dgm:t>
        <a:bodyPr/>
        <a:lstStyle/>
        <a:p>
          <a:r>
            <a:rPr lang="hr-HR" sz="1800" b="0" i="0" dirty="0"/>
            <a:t>Inspekcijski nadzor nad obračunom, naplatom i uplatom turističke pristojbe te prijavom i odjavom boravka turista obavlja turistička inspekcija Državnog inspektorata.</a:t>
          </a:r>
          <a:endParaRPr lang="hr-HR" sz="1800" dirty="0"/>
        </a:p>
      </dgm:t>
    </dgm:pt>
    <dgm:pt modelId="{EF8B890E-2B2E-4299-9B84-E5F8C26486A0}" type="parTrans" cxnId="{8FC85242-8ABD-479A-841F-0343D1F463C1}">
      <dgm:prSet/>
      <dgm:spPr/>
      <dgm:t>
        <a:bodyPr/>
        <a:lstStyle/>
        <a:p>
          <a:endParaRPr lang="hr-HR"/>
        </a:p>
      </dgm:t>
    </dgm:pt>
    <dgm:pt modelId="{038DBAA8-F38C-4855-94D7-6D434514EFE7}" type="sibTrans" cxnId="{8FC85242-8ABD-479A-841F-0343D1F463C1}">
      <dgm:prSet/>
      <dgm:spPr/>
      <dgm:t>
        <a:bodyPr/>
        <a:lstStyle/>
        <a:p>
          <a:endParaRPr lang="hr-HR"/>
        </a:p>
      </dgm:t>
    </dgm:pt>
    <dgm:pt modelId="{783F1AB7-0A94-4A75-9933-09319148D1E2}" type="pres">
      <dgm:prSet presAssocID="{3100DFAB-FCEA-4D56-94FC-F12C40E334A5}" presName="diagram" presStyleCnt="0">
        <dgm:presLayoutVars>
          <dgm:dir/>
          <dgm:resizeHandles val="exact"/>
        </dgm:presLayoutVars>
      </dgm:prSet>
      <dgm:spPr/>
    </dgm:pt>
    <dgm:pt modelId="{98AA8962-5DCC-44B1-AB64-73D4C5D0AF7F}" type="pres">
      <dgm:prSet presAssocID="{7ECE4D00-62A9-49E2-B5EF-A17A4375970F}" presName="node" presStyleLbl="node1" presStyleIdx="0" presStyleCnt="3">
        <dgm:presLayoutVars>
          <dgm:bulletEnabled val="1"/>
        </dgm:presLayoutVars>
      </dgm:prSet>
      <dgm:spPr/>
    </dgm:pt>
    <dgm:pt modelId="{3F4AE38F-A3B8-43F8-954E-7F88AAA56BEA}" type="pres">
      <dgm:prSet presAssocID="{DC9CC222-C748-405D-B926-E20A474A4ECF}" presName="sibTrans" presStyleCnt="0"/>
      <dgm:spPr/>
    </dgm:pt>
    <dgm:pt modelId="{44B5F0A3-24BD-4306-830A-3D736AC81884}" type="pres">
      <dgm:prSet presAssocID="{E2FB7D86-E9D9-4968-BCC1-216FE955E609}" presName="node" presStyleLbl="node1" presStyleIdx="1" presStyleCnt="3">
        <dgm:presLayoutVars>
          <dgm:bulletEnabled val="1"/>
        </dgm:presLayoutVars>
      </dgm:prSet>
      <dgm:spPr/>
    </dgm:pt>
    <dgm:pt modelId="{5CC6DD9C-77CB-4399-816B-BF2AA1A84E14}" type="pres">
      <dgm:prSet presAssocID="{8D917CA5-A9B2-4B7C-B9D0-4ECEDEE32885}" presName="sibTrans" presStyleCnt="0"/>
      <dgm:spPr/>
    </dgm:pt>
    <dgm:pt modelId="{A2A02C59-DFD1-40C6-ADCF-43C31664E462}" type="pres">
      <dgm:prSet presAssocID="{1D5758CC-CAB7-4366-8806-327974722005}" presName="node" presStyleLbl="node1" presStyleIdx="2" presStyleCnt="3">
        <dgm:presLayoutVars>
          <dgm:bulletEnabled val="1"/>
        </dgm:presLayoutVars>
      </dgm:prSet>
      <dgm:spPr/>
    </dgm:pt>
  </dgm:ptLst>
  <dgm:cxnLst>
    <dgm:cxn modelId="{F4CF5C1F-88AB-4CFC-849F-D0FC545E7DB0}" type="presOf" srcId="{E2FB7D86-E9D9-4968-BCC1-216FE955E609}" destId="{44B5F0A3-24BD-4306-830A-3D736AC81884}" srcOrd="0" destOrd="0" presId="urn:microsoft.com/office/officeart/2005/8/layout/default"/>
    <dgm:cxn modelId="{A004971F-1541-424B-BB68-D40E28E834EE}" type="presOf" srcId="{3100DFAB-FCEA-4D56-94FC-F12C40E334A5}" destId="{783F1AB7-0A94-4A75-9933-09319148D1E2}" srcOrd="0" destOrd="0" presId="urn:microsoft.com/office/officeart/2005/8/layout/default"/>
    <dgm:cxn modelId="{8FC85242-8ABD-479A-841F-0343D1F463C1}" srcId="{3100DFAB-FCEA-4D56-94FC-F12C40E334A5}" destId="{1D5758CC-CAB7-4366-8806-327974722005}" srcOrd="2" destOrd="0" parTransId="{EF8B890E-2B2E-4299-9B84-E5F8C26486A0}" sibTransId="{038DBAA8-F38C-4855-94D7-6D434514EFE7}"/>
    <dgm:cxn modelId="{6839DF44-E271-4839-87D2-FE4FC5007472}" type="presOf" srcId="{1D5758CC-CAB7-4366-8806-327974722005}" destId="{A2A02C59-DFD1-40C6-ADCF-43C31664E462}" srcOrd="0" destOrd="0" presId="urn:microsoft.com/office/officeart/2005/8/layout/default"/>
    <dgm:cxn modelId="{E0423055-E7AE-480D-A1B9-3AB994162AE4}" type="presOf" srcId="{7ECE4D00-62A9-49E2-B5EF-A17A4375970F}" destId="{98AA8962-5DCC-44B1-AB64-73D4C5D0AF7F}" srcOrd="0" destOrd="0" presId="urn:microsoft.com/office/officeart/2005/8/layout/default"/>
    <dgm:cxn modelId="{2BF76E9D-0A66-4065-B3E3-1A4A245DECA6}" srcId="{3100DFAB-FCEA-4D56-94FC-F12C40E334A5}" destId="{E2FB7D86-E9D9-4968-BCC1-216FE955E609}" srcOrd="1" destOrd="0" parTransId="{CF61591E-C840-446B-9383-00BA4282295C}" sibTransId="{8D917CA5-A9B2-4B7C-B9D0-4ECEDEE32885}"/>
    <dgm:cxn modelId="{F7D2C0DF-935D-4E45-84E2-759FA8ADC3AB}" srcId="{3100DFAB-FCEA-4D56-94FC-F12C40E334A5}" destId="{7ECE4D00-62A9-49E2-B5EF-A17A4375970F}" srcOrd="0" destOrd="0" parTransId="{571915FE-B773-4DAC-907E-D6B81EBA84E4}" sibTransId="{DC9CC222-C748-405D-B926-E20A474A4ECF}"/>
    <dgm:cxn modelId="{68BC1BCB-B9F4-4B5C-BF28-AF359B3BA527}" type="presParOf" srcId="{783F1AB7-0A94-4A75-9933-09319148D1E2}" destId="{98AA8962-5DCC-44B1-AB64-73D4C5D0AF7F}" srcOrd="0" destOrd="0" presId="urn:microsoft.com/office/officeart/2005/8/layout/default"/>
    <dgm:cxn modelId="{58A1FB43-F8E0-4F26-A0E9-C49A3B9698EA}" type="presParOf" srcId="{783F1AB7-0A94-4A75-9933-09319148D1E2}" destId="{3F4AE38F-A3B8-43F8-954E-7F88AAA56BEA}" srcOrd="1" destOrd="0" presId="urn:microsoft.com/office/officeart/2005/8/layout/default"/>
    <dgm:cxn modelId="{059B430D-3C84-432C-844F-EF72F530ED30}" type="presParOf" srcId="{783F1AB7-0A94-4A75-9933-09319148D1E2}" destId="{44B5F0A3-24BD-4306-830A-3D736AC81884}" srcOrd="2" destOrd="0" presId="urn:microsoft.com/office/officeart/2005/8/layout/default"/>
    <dgm:cxn modelId="{A08DC9BC-1232-4B6B-9013-AA7C20FA2DCC}" type="presParOf" srcId="{783F1AB7-0A94-4A75-9933-09319148D1E2}" destId="{5CC6DD9C-77CB-4399-816B-BF2AA1A84E14}" srcOrd="3" destOrd="0" presId="urn:microsoft.com/office/officeart/2005/8/layout/default"/>
    <dgm:cxn modelId="{E59A5321-1B39-4E60-8B6C-9A905C32CDC9}" type="presParOf" srcId="{783F1AB7-0A94-4A75-9933-09319148D1E2}" destId="{A2A02C59-DFD1-40C6-ADCF-43C31664E46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68B64-DFC5-47BA-B328-682EFA8C68FD}">
      <dsp:nvSpPr>
        <dsp:cNvPr id="0" name=""/>
        <dsp:cNvSpPr/>
      </dsp:nvSpPr>
      <dsp:spPr>
        <a:xfrm>
          <a:off x="6223" y="999772"/>
          <a:ext cx="1860133" cy="24370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OBVEZU PLAĆANJA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NAČIN UTVRĐIVANJA VISINE</a:t>
          </a:r>
        </a:p>
      </dsp:txBody>
      <dsp:txXfrm>
        <a:off x="60704" y="1054253"/>
        <a:ext cx="1751171" cy="2328103"/>
      </dsp:txXfrm>
    </dsp:sp>
    <dsp:sp modelId="{63D983D5-ED0F-4A4B-9E2A-B8A944DEB8F6}">
      <dsp:nvSpPr>
        <dsp:cNvPr id="0" name=""/>
        <dsp:cNvSpPr/>
      </dsp:nvSpPr>
      <dsp:spPr>
        <a:xfrm>
          <a:off x="2052370" y="1987648"/>
          <a:ext cx="394348" cy="4613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900" kern="1200"/>
        </a:p>
      </dsp:txBody>
      <dsp:txXfrm>
        <a:off x="2052370" y="2079911"/>
        <a:ext cx="276044" cy="276787"/>
      </dsp:txXfrm>
    </dsp:sp>
    <dsp:sp modelId="{14BB3BE7-6866-4871-BB83-353125ADE48E}">
      <dsp:nvSpPr>
        <dsp:cNvPr id="0" name=""/>
        <dsp:cNvSpPr/>
      </dsp:nvSpPr>
      <dsp:spPr>
        <a:xfrm>
          <a:off x="2610410" y="999772"/>
          <a:ext cx="1860133" cy="24370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RASPORED SREDSTAVA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ROKOVI I NAČIN UPLATE I NAPLATE</a:t>
          </a:r>
        </a:p>
      </dsp:txBody>
      <dsp:txXfrm>
        <a:off x="2664891" y="1054253"/>
        <a:ext cx="1751171" cy="2328103"/>
      </dsp:txXfrm>
    </dsp:sp>
    <dsp:sp modelId="{F5ECBFCD-099C-40E8-BED9-C9790F68F20C}">
      <dsp:nvSpPr>
        <dsp:cNvPr id="0" name=""/>
        <dsp:cNvSpPr/>
      </dsp:nvSpPr>
      <dsp:spPr>
        <a:xfrm>
          <a:off x="4656557" y="1987648"/>
          <a:ext cx="394348" cy="4613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900" kern="1200"/>
        </a:p>
      </dsp:txBody>
      <dsp:txXfrm>
        <a:off x="4656557" y="2079911"/>
        <a:ext cx="276044" cy="276787"/>
      </dsp:txXfrm>
    </dsp:sp>
    <dsp:sp modelId="{267939A8-F468-41C1-9EEC-814FEFEB438C}">
      <dsp:nvSpPr>
        <dsp:cNvPr id="0" name=""/>
        <dsp:cNvSpPr/>
      </dsp:nvSpPr>
      <dsp:spPr>
        <a:xfrm>
          <a:off x="5214597" y="999772"/>
          <a:ext cx="1860133" cy="24370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PRIJAVA I ODJAVA TURISTA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DRUGA PITANJA OD ZNAČAJA</a:t>
          </a:r>
        </a:p>
      </dsp:txBody>
      <dsp:txXfrm>
        <a:off x="5269078" y="1054253"/>
        <a:ext cx="1751171" cy="2328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6785B-DEE8-4210-914C-6C16B03CAC6F}">
      <dsp:nvSpPr>
        <dsp:cNvPr id="0" name=""/>
        <dsp:cNvSpPr/>
      </dsp:nvSpPr>
      <dsp:spPr>
        <a:xfrm>
          <a:off x="0" y="2707"/>
          <a:ext cx="74891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4668C-FB57-4553-8719-82563E1A756F}">
      <dsp:nvSpPr>
        <dsp:cNvPr id="0" name=""/>
        <dsp:cNvSpPr/>
      </dsp:nvSpPr>
      <dsp:spPr>
        <a:xfrm>
          <a:off x="0" y="2707"/>
          <a:ext cx="1497838" cy="5539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b="1" kern="1200" dirty="0"/>
            <a:t>OBVEZNICI PLAĆANJA TURISTIČKE PRISTOJBE</a:t>
          </a:r>
          <a:endParaRPr lang="hr-HR" sz="2500" kern="1200" dirty="0"/>
        </a:p>
      </dsp:txBody>
      <dsp:txXfrm>
        <a:off x="0" y="2707"/>
        <a:ext cx="1497838" cy="5539201"/>
      </dsp:txXfrm>
    </dsp:sp>
    <dsp:sp modelId="{0D60A008-7039-4542-BE2D-9CE6076F8A6E}">
      <dsp:nvSpPr>
        <dsp:cNvPr id="0" name=""/>
        <dsp:cNvSpPr/>
      </dsp:nvSpPr>
      <dsp:spPr>
        <a:xfrm>
          <a:off x="1610176" y="89257"/>
          <a:ext cx="5879015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Osobe koje u jedinici lokalne samouprave u kojoj nemaju prebivalište koriste uslugu smještaja u smještajnom objektu u kojem se obavlja ugostiteljska djelatnost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Osobe koje pružaju ugostiteljske usluge smještaja u domaćinstvu ili na obiteljskom poljoprivrednom gospodarstvu</a:t>
          </a:r>
          <a:endParaRPr lang="hr-HR" sz="1800" kern="1200" dirty="0"/>
        </a:p>
      </dsp:txBody>
      <dsp:txXfrm>
        <a:off x="1610176" y="89257"/>
        <a:ext cx="5879015" cy="1731000"/>
      </dsp:txXfrm>
    </dsp:sp>
    <dsp:sp modelId="{32B0E4FA-E239-487E-B35B-DF1A604B91B3}">
      <dsp:nvSpPr>
        <dsp:cNvPr id="0" name=""/>
        <dsp:cNvSpPr/>
      </dsp:nvSpPr>
      <dsp:spPr>
        <a:xfrm>
          <a:off x="1497838" y="1820257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1C58E-6812-4619-AC98-41C837EFCCF0}">
      <dsp:nvSpPr>
        <dsp:cNvPr id="0" name=""/>
        <dsp:cNvSpPr/>
      </dsp:nvSpPr>
      <dsp:spPr>
        <a:xfrm>
          <a:off x="1610176" y="1906807"/>
          <a:ext cx="5879015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Osobe koje koriste uslugu noćenja na plovnom objektu nautičkog turizma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Brodovi na kružnom putovanju u međunarodnom pomorskom prometu i međunarodnom prometu na unutarnjim vodama kada se brod nalazi na vezu u luci ili sidrištu luke</a:t>
          </a:r>
          <a:endParaRPr lang="hr-HR" sz="1800" kern="1200" dirty="0"/>
        </a:p>
      </dsp:txBody>
      <dsp:txXfrm>
        <a:off x="1610176" y="1906807"/>
        <a:ext cx="5879015" cy="1731000"/>
      </dsp:txXfrm>
    </dsp:sp>
    <dsp:sp modelId="{D2881BF4-9825-4ABD-A511-BC7A7EB197C0}">
      <dsp:nvSpPr>
        <dsp:cNvPr id="0" name=""/>
        <dsp:cNvSpPr/>
      </dsp:nvSpPr>
      <dsp:spPr>
        <a:xfrm>
          <a:off x="1497838" y="3637808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D9ECA-0DE1-4F55-9A39-B5BCBE5D1737}">
      <dsp:nvSpPr>
        <dsp:cNvPr id="0" name=""/>
        <dsp:cNvSpPr/>
      </dsp:nvSpPr>
      <dsp:spPr>
        <a:xfrm>
          <a:off x="1610176" y="3724358"/>
          <a:ext cx="5879015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Vlasnik kuće, apartmana ili stana za odmor u općini ili gradu koji nije smještajni objekt u smislu ovoga Zakona, za sebe i sve osobe koje noće u toj kući, apartmanu ili stanu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Vlasnik plovila koje nije plovni objekt nautičkog turizma u smislu ovoga Zakona, za sebe i sve osobe koje noće na tom plovilu u turističke svrhe</a:t>
          </a:r>
          <a:r>
            <a:rPr lang="hr-HR" sz="1600" b="0" i="0" kern="1200" dirty="0"/>
            <a:t>.</a:t>
          </a:r>
          <a:endParaRPr lang="hr-HR" sz="1600" kern="1200" dirty="0"/>
        </a:p>
      </dsp:txBody>
      <dsp:txXfrm>
        <a:off x="1610176" y="3724358"/>
        <a:ext cx="5879015" cy="1731000"/>
      </dsp:txXfrm>
    </dsp:sp>
    <dsp:sp modelId="{F9177F5B-AB54-4374-A3D2-DCBCA43A0965}">
      <dsp:nvSpPr>
        <dsp:cNvPr id="0" name=""/>
        <dsp:cNvSpPr/>
      </dsp:nvSpPr>
      <dsp:spPr>
        <a:xfrm>
          <a:off x="1497838" y="5455358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6785B-DEE8-4210-914C-6C16B03CAC6F}">
      <dsp:nvSpPr>
        <dsp:cNvPr id="0" name=""/>
        <dsp:cNvSpPr/>
      </dsp:nvSpPr>
      <dsp:spPr>
        <a:xfrm>
          <a:off x="0" y="2707"/>
          <a:ext cx="74891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4668C-FB57-4553-8719-82563E1A756F}">
      <dsp:nvSpPr>
        <dsp:cNvPr id="0" name=""/>
        <dsp:cNvSpPr/>
      </dsp:nvSpPr>
      <dsp:spPr>
        <a:xfrm>
          <a:off x="0" y="2707"/>
          <a:ext cx="1497838" cy="5539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b="1" kern="1200" dirty="0"/>
            <a:t>OSOBE KOJE NE PLAĆAJU ČLANARINU ILI</a:t>
          </a:r>
        </a:p>
      </dsp:txBody>
      <dsp:txXfrm>
        <a:off x="0" y="2707"/>
        <a:ext cx="1497838" cy="5539201"/>
      </dsp:txXfrm>
    </dsp:sp>
    <dsp:sp modelId="{0D60A008-7039-4542-BE2D-9CE6076F8A6E}">
      <dsp:nvSpPr>
        <dsp:cNvPr id="0" name=""/>
        <dsp:cNvSpPr/>
      </dsp:nvSpPr>
      <dsp:spPr>
        <a:xfrm>
          <a:off x="1610176" y="74922"/>
          <a:ext cx="5879015" cy="1905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Djeca do 12 godina (Osobe od 12 do 18 godina plaćaju umanjenu za 50%)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Osobe s invaliditetom od 70 % i većim i jedan pratitelj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Osobe koje zbog potrebe rada ili obavljanja poslova koriste uslugu smještaja u općini ili gradu u kojem nemaju prebivalište, isključivo za vrijeme obavljanja poslova/rada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b="0" i="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</dsp:txBody>
      <dsp:txXfrm>
        <a:off x="1610176" y="74922"/>
        <a:ext cx="5879015" cy="1905758"/>
      </dsp:txXfrm>
    </dsp:sp>
    <dsp:sp modelId="{32B0E4FA-E239-487E-B35B-DF1A604B91B3}">
      <dsp:nvSpPr>
        <dsp:cNvPr id="0" name=""/>
        <dsp:cNvSpPr/>
      </dsp:nvSpPr>
      <dsp:spPr>
        <a:xfrm>
          <a:off x="1497838" y="1980680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1C58E-6812-4619-AC98-41C837EFCCF0}">
      <dsp:nvSpPr>
        <dsp:cNvPr id="0" name=""/>
        <dsp:cNvSpPr/>
      </dsp:nvSpPr>
      <dsp:spPr>
        <a:xfrm>
          <a:off x="1573785" y="2209646"/>
          <a:ext cx="5879015" cy="189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u="none" kern="1200" dirty="0"/>
            <a:t>Profesionalni članovi posade na čarterskim plovilima i brodovima za višednevna kružna putovanja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u="none" kern="1200" dirty="0"/>
            <a:t>Sudionici školskih paket-aranžmana s uključenim smještajem, koje su odobrile školske ustanove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u="none" kern="1200" dirty="0"/>
            <a:t>Osobe koje uslugu noćenja koriste u okviru ostvarivanja prava na smještaj kao korisnici socijalne skrbi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b="0" i="0" u="none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u="none" kern="1200" dirty="0"/>
            <a:t>Studenti i đaci koji nemaju prebivalište u općini ili gradu u kojem se školuju kada borave u smještajnom objektu u toj općini ili gradu.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</dsp:txBody>
      <dsp:txXfrm>
        <a:off x="1573785" y="2209646"/>
        <a:ext cx="5879015" cy="1895200"/>
      </dsp:txXfrm>
    </dsp:sp>
    <dsp:sp modelId="{D2881BF4-9825-4ABD-A511-BC7A7EB197C0}">
      <dsp:nvSpPr>
        <dsp:cNvPr id="0" name=""/>
        <dsp:cNvSpPr/>
      </dsp:nvSpPr>
      <dsp:spPr>
        <a:xfrm>
          <a:off x="1497838" y="3948096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D9ECA-0DE1-4F55-9A39-B5BCBE5D1737}">
      <dsp:nvSpPr>
        <dsp:cNvPr id="0" name=""/>
        <dsp:cNvSpPr/>
      </dsp:nvSpPr>
      <dsp:spPr>
        <a:xfrm>
          <a:off x="1610176" y="4020311"/>
          <a:ext cx="5879015" cy="1444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 dirty="0"/>
        </a:p>
      </dsp:txBody>
      <dsp:txXfrm>
        <a:off x="1610176" y="4020311"/>
        <a:ext cx="5879015" cy="1444303"/>
      </dsp:txXfrm>
    </dsp:sp>
    <dsp:sp modelId="{F9177F5B-AB54-4374-A3D2-DCBCA43A0965}">
      <dsp:nvSpPr>
        <dsp:cNvPr id="0" name=""/>
        <dsp:cNvSpPr/>
      </dsp:nvSpPr>
      <dsp:spPr>
        <a:xfrm>
          <a:off x="1497838" y="5464615"/>
          <a:ext cx="5991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F3664-9501-4A83-91AB-BB98552136D4}">
      <dsp:nvSpPr>
        <dsp:cNvPr id="0" name=""/>
        <dsp:cNvSpPr/>
      </dsp:nvSpPr>
      <dsp:spPr>
        <a:xfrm>
          <a:off x="0" y="1303227"/>
          <a:ext cx="7796616" cy="75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26A4EB-4CB8-4C9A-8CAE-E2B8E180AD5E}">
      <dsp:nvSpPr>
        <dsp:cNvPr id="0" name=""/>
        <dsp:cNvSpPr/>
      </dsp:nvSpPr>
      <dsp:spPr>
        <a:xfrm>
          <a:off x="389830" y="35747"/>
          <a:ext cx="5457631" cy="17102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85" tIns="0" rIns="20628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/>
            <a:t>Odluku o visini turističke pristojbe i visini godišnjeg paušalnog iznosa turističke pristojbe za općine i gradove na svom području, uz mišljenje lokalnih turističkih zajednica, donosi županijska skupština </a:t>
          </a:r>
          <a:endParaRPr lang="hr-HR" sz="2000" kern="1200" dirty="0"/>
        </a:p>
      </dsp:txBody>
      <dsp:txXfrm>
        <a:off x="473319" y="119236"/>
        <a:ext cx="5290653" cy="1543301"/>
      </dsp:txXfrm>
    </dsp:sp>
    <dsp:sp modelId="{5B06BBF6-38BE-4C83-89F0-E72C9E3568EA}">
      <dsp:nvSpPr>
        <dsp:cNvPr id="0" name=""/>
        <dsp:cNvSpPr/>
      </dsp:nvSpPr>
      <dsp:spPr>
        <a:xfrm>
          <a:off x="0" y="3544508"/>
          <a:ext cx="7796616" cy="756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6F11A8-4CF5-4AC9-9E0A-60D9B648FB38}">
      <dsp:nvSpPr>
        <dsp:cNvPr id="0" name=""/>
        <dsp:cNvSpPr/>
      </dsp:nvSpPr>
      <dsp:spPr>
        <a:xfrm>
          <a:off x="389830" y="2221227"/>
          <a:ext cx="5601658" cy="17660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85" tIns="0" rIns="20628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+mn-lt"/>
            </a:rPr>
            <a:t>Najniži i najviši iznos turističke pristojbe te najniži i najviši godišnji paušalni iznos turističke pristojbe ministar nadležan za turizam propisuje </a:t>
          </a:r>
          <a:r>
            <a:rPr lang="hr-HR" sz="2000" kern="1200" dirty="0">
              <a:latin typeface="+mn-lt"/>
              <a:hlinkClick xmlns:r="http://schemas.openxmlformats.org/officeDocument/2006/relationships" r:id="rId1"/>
            </a:rPr>
            <a:t>pravilnikom</a:t>
          </a:r>
          <a:endParaRPr lang="hr-HR" sz="2000" kern="1200" dirty="0">
            <a:latin typeface="+mn-lt"/>
          </a:endParaRPr>
        </a:p>
      </dsp:txBody>
      <dsp:txXfrm>
        <a:off x="476043" y="2307440"/>
        <a:ext cx="5429232" cy="15936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BDADF-D110-433F-B764-B342AEB20E9C}">
      <dsp:nvSpPr>
        <dsp:cNvPr id="0" name=""/>
        <dsp:cNvSpPr/>
      </dsp:nvSpPr>
      <dsp:spPr>
        <a:xfrm>
          <a:off x="1243365" y="3401"/>
          <a:ext cx="2745875" cy="13729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Osobe koje koriste uslugu noćenja u smještajnom objektu</a:t>
          </a:r>
        </a:p>
      </dsp:txBody>
      <dsp:txXfrm>
        <a:off x="1283577" y="43613"/>
        <a:ext cx="2665451" cy="1292513"/>
      </dsp:txXfrm>
    </dsp:sp>
    <dsp:sp modelId="{142800F0-95DC-415E-8787-AC02C83454E6}">
      <dsp:nvSpPr>
        <dsp:cNvPr id="0" name=""/>
        <dsp:cNvSpPr/>
      </dsp:nvSpPr>
      <dsp:spPr>
        <a:xfrm>
          <a:off x="1517953" y="1376339"/>
          <a:ext cx="274587" cy="1029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703"/>
              </a:lnTo>
              <a:lnTo>
                <a:pt x="274587" y="1029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B0112-2374-4A43-B83E-5449A0A91BC3}">
      <dsp:nvSpPr>
        <dsp:cNvPr id="0" name=""/>
        <dsp:cNvSpPr/>
      </dsp:nvSpPr>
      <dsp:spPr>
        <a:xfrm>
          <a:off x="1792540" y="1719573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Za razdoblje od 01.04.-30.09.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1,33 EUR po osobi i noćenju</a:t>
          </a:r>
        </a:p>
      </dsp:txBody>
      <dsp:txXfrm>
        <a:off x="1832752" y="1759785"/>
        <a:ext cx="2116276" cy="1292513"/>
      </dsp:txXfrm>
    </dsp:sp>
    <dsp:sp modelId="{20605531-9EB0-4910-BFDA-7DAB1420E413}">
      <dsp:nvSpPr>
        <dsp:cNvPr id="0" name=""/>
        <dsp:cNvSpPr/>
      </dsp:nvSpPr>
      <dsp:spPr>
        <a:xfrm>
          <a:off x="1517953" y="1376339"/>
          <a:ext cx="274587" cy="2745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75"/>
              </a:lnTo>
              <a:lnTo>
                <a:pt x="274587" y="2745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8B9AC-5FE1-48BD-8F07-E6DBF0DBBA1D}">
      <dsp:nvSpPr>
        <dsp:cNvPr id="0" name=""/>
        <dsp:cNvSpPr/>
      </dsp:nvSpPr>
      <dsp:spPr>
        <a:xfrm>
          <a:off x="1792540" y="3435745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Ostalo razdoblje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0,93 EUR po osobi i noćenju</a:t>
          </a:r>
        </a:p>
      </dsp:txBody>
      <dsp:txXfrm>
        <a:off x="1832752" y="3475957"/>
        <a:ext cx="2116276" cy="1292513"/>
      </dsp:txXfrm>
    </dsp:sp>
    <dsp:sp modelId="{0874CB09-1ED8-442D-A551-2BF994458AF6}">
      <dsp:nvSpPr>
        <dsp:cNvPr id="0" name=""/>
        <dsp:cNvSpPr/>
      </dsp:nvSpPr>
      <dsp:spPr>
        <a:xfrm>
          <a:off x="4675710" y="3401"/>
          <a:ext cx="2745875" cy="137293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Osobe koje pružaju ugostiteljske usluge u domaćinstvu</a:t>
          </a:r>
        </a:p>
      </dsp:txBody>
      <dsp:txXfrm>
        <a:off x="4715922" y="43613"/>
        <a:ext cx="2665451" cy="1292513"/>
      </dsp:txXfrm>
    </dsp:sp>
    <dsp:sp modelId="{0FC5C838-A949-4797-82D9-BC2D3A7A3C49}">
      <dsp:nvSpPr>
        <dsp:cNvPr id="0" name=""/>
        <dsp:cNvSpPr/>
      </dsp:nvSpPr>
      <dsp:spPr>
        <a:xfrm>
          <a:off x="4950298" y="1376339"/>
          <a:ext cx="274587" cy="1029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703"/>
              </a:lnTo>
              <a:lnTo>
                <a:pt x="274587" y="1029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9B1FE-FB83-49CC-AAAE-989C62AA9B52}">
      <dsp:nvSpPr>
        <dsp:cNvPr id="0" name=""/>
        <dsp:cNvSpPr/>
      </dsp:nvSpPr>
      <dsp:spPr>
        <a:xfrm>
          <a:off x="5224885" y="1719573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46,45 EUR kn po krevetu (glavni i pomoćni krevet)</a:t>
          </a:r>
        </a:p>
      </dsp:txBody>
      <dsp:txXfrm>
        <a:off x="5265097" y="1759785"/>
        <a:ext cx="2116276" cy="1292513"/>
      </dsp:txXfrm>
    </dsp:sp>
    <dsp:sp modelId="{87B73649-168F-4735-A8EA-38D49AB17A34}">
      <dsp:nvSpPr>
        <dsp:cNvPr id="0" name=""/>
        <dsp:cNvSpPr/>
      </dsp:nvSpPr>
      <dsp:spPr>
        <a:xfrm>
          <a:off x="4950298" y="1376339"/>
          <a:ext cx="274587" cy="2745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875"/>
              </a:lnTo>
              <a:lnTo>
                <a:pt x="274587" y="2745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61226-53D9-488F-9119-6A08576F6C8A}">
      <dsp:nvSpPr>
        <dsp:cNvPr id="0" name=""/>
        <dsp:cNvSpPr/>
      </dsp:nvSpPr>
      <dsp:spPr>
        <a:xfrm>
          <a:off x="5224885" y="3435745"/>
          <a:ext cx="2196700" cy="13729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Najmanji iznos propisan Pravilnikom o najnižem i najvišem iznosu turističke pristojbe</a:t>
          </a:r>
        </a:p>
      </dsp:txBody>
      <dsp:txXfrm>
        <a:off x="5265097" y="3475957"/>
        <a:ext cx="2116276" cy="12925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28B16-7999-4033-A06D-A965B74CCFEB}">
      <dsp:nvSpPr>
        <dsp:cNvPr id="0" name=""/>
        <dsp:cNvSpPr/>
      </dsp:nvSpPr>
      <dsp:spPr>
        <a:xfrm>
          <a:off x="1035235" y="1233083"/>
          <a:ext cx="2477786" cy="15759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Pristojba koju plaća vlasnik kuće, apartmana ili stana za odmor za sebe i članove uže obitelji – ako plaća u paušalnom iznosu</a:t>
          </a:r>
        </a:p>
      </dsp:txBody>
      <dsp:txXfrm>
        <a:off x="1081394" y="1279242"/>
        <a:ext cx="2385468" cy="1483654"/>
      </dsp:txXfrm>
    </dsp:sp>
    <dsp:sp modelId="{EB9DA550-22D4-4648-8AA2-2CEF31446185}">
      <dsp:nvSpPr>
        <dsp:cNvPr id="0" name=""/>
        <dsp:cNvSpPr/>
      </dsp:nvSpPr>
      <dsp:spPr>
        <a:xfrm rot="18289469">
          <a:off x="3145726" y="1290912"/>
          <a:ext cx="1712590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712590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600" kern="1200"/>
        </a:p>
      </dsp:txBody>
      <dsp:txXfrm>
        <a:off x="3959206" y="1275317"/>
        <a:ext cx="85629" cy="85629"/>
      </dsp:txXfrm>
    </dsp:sp>
    <dsp:sp modelId="{5CE02FEF-E732-4DD5-81B9-078B3638C58C}">
      <dsp:nvSpPr>
        <dsp:cNvPr id="0" name=""/>
        <dsp:cNvSpPr/>
      </dsp:nvSpPr>
      <dsp:spPr>
        <a:xfrm>
          <a:off x="4491021" y="3945"/>
          <a:ext cx="2444998" cy="12224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Prvi član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7,96 EUR</a:t>
          </a:r>
        </a:p>
      </dsp:txBody>
      <dsp:txXfrm>
        <a:off x="4526827" y="39751"/>
        <a:ext cx="2373386" cy="1150887"/>
      </dsp:txXfrm>
    </dsp:sp>
    <dsp:sp modelId="{70864B52-9AD4-4843-837A-A2506E67D158}">
      <dsp:nvSpPr>
        <dsp:cNvPr id="0" name=""/>
        <dsp:cNvSpPr/>
      </dsp:nvSpPr>
      <dsp:spPr>
        <a:xfrm>
          <a:off x="3513021" y="1993850"/>
          <a:ext cx="977999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977999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3977571" y="1996619"/>
        <a:ext cx="48899" cy="48899"/>
      </dsp:txXfrm>
    </dsp:sp>
    <dsp:sp modelId="{833607AC-1017-4ADB-A2D8-D8CD62534C6F}">
      <dsp:nvSpPr>
        <dsp:cNvPr id="0" name=""/>
        <dsp:cNvSpPr/>
      </dsp:nvSpPr>
      <dsp:spPr>
        <a:xfrm>
          <a:off x="4491021" y="1409819"/>
          <a:ext cx="2444998" cy="12224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Drugi član </a:t>
          </a:r>
          <a:r>
            <a:rPr lang="hr-HR" sz="1800" b="1" kern="1200" dirty="0"/>
            <a:t>7,96 EUR</a:t>
          </a:r>
        </a:p>
      </dsp:txBody>
      <dsp:txXfrm>
        <a:off x="4526827" y="1445625"/>
        <a:ext cx="2373386" cy="1150887"/>
      </dsp:txXfrm>
    </dsp:sp>
    <dsp:sp modelId="{964BB31C-09B2-4BE1-A2E1-8F2202C80FCF}">
      <dsp:nvSpPr>
        <dsp:cNvPr id="0" name=""/>
        <dsp:cNvSpPr/>
      </dsp:nvSpPr>
      <dsp:spPr>
        <a:xfrm rot="3310531">
          <a:off x="3145726" y="2696787"/>
          <a:ext cx="1712590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712590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600" kern="1200"/>
        </a:p>
      </dsp:txBody>
      <dsp:txXfrm>
        <a:off x="3959206" y="2681191"/>
        <a:ext cx="85629" cy="85629"/>
      </dsp:txXfrm>
    </dsp:sp>
    <dsp:sp modelId="{CE742BD5-93FD-4B94-9849-8206102A258F}">
      <dsp:nvSpPr>
        <dsp:cNvPr id="0" name=""/>
        <dsp:cNvSpPr/>
      </dsp:nvSpPr>
      <dsp:spPr>
        <a:xfrm>
          <a:off x="4491021" y="2815694"/>
          <a:ext cx="2444998" cy="12224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Svaki sljedeći član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3,32 EUR</a:t>
          </a:r>
        </a:p>
      </dsp:txBody>
      <dsp:txXfrm>
        <a:off x="4526827" y="2851500"/>
        <a:ext cx="2373386" cy="11508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CC4D7-D23B-4ECB-A194-883497004146}">
      <dsp:nvSpPr>
        <dsp:cNvPr id="0" name=""/>
        <dsp:cNvSpPr/>
      </dsp:nvSpPr>
      <dsp:spPr>
        <a:xfrm rot="16200000">
          <a:off x="-1314206" y="1316220"/>
          <a:ext cx="4608512" cy="197607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Osobe koje pristojbu plaćaju po osobi i noćenju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1. I 15. u mjesecu za sva noćenja ostvarena u tom razdoblju</a:t>
          </a:r>
        </a:p>
      </dsp:txBody>
      <dsp:txXfrm rot="5400000">
        <a:off x="2014" y="921702"/>
        <a:ext cx="1976071" cy="2765108"/>
      </dsp:txXfrm>
    </dsp:sp>
    <dsp:sp modelId="{1A82743C-C1FE-4D52-9674-BD4D7765ED5D}">
      <dsp:nvSpPr>
        <dsp:cNvPr id="0" name=""/>
        <dsp:cNvSpPr/>
      </dsp:nvSpPr>
      <dsp:spPr>
        <a:xfrm rot="16200000">
          <a:off x="810069" y="1316220"/>
          <a:ext cx="4608512" cy="197607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Osobe koje pristojbu plaćaju u godišnjem paušalnom iznosu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31.07.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31.08.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30.09.</a:t>
          </a:r>
        </a:p>
      </dsp:txBody>
      <dsp:txXfrm rot="5400000">
        <a:off x="2126289" y="921702"/>
        <a:ext cx="1976071" cy="2765108"/>
      </dsp:txXfrm>
    </dsp:sp>
    <dsp:sp modelId="{69DCE5FD-5775-4855-9C11-664DB01F70E6}">
      <dsp:nvSpPr>
        <dsp:cNvPr id="0" name=""/>
        <dsp:cNvSpPr/>
      </dsp:nvSpPr>
      <dsp:spPr>
        <a:xfrm rot="16200000">
          <a:off x="2934346" y="1316220"/>
          <a:ext cx="4608512" cy="197607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Vlasnik kuće, apartmana ili stana za odmor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Do 15. srpnja tekuće godine ako plaća u paušalnom iznosu</a:t>
          </a:r>
        </a:p>
      </dsp:txBody>
      <dsp:txXfrm rot="5400000">
        <a:off x="4250566" y="921702"/>
        <a:ext cx="1976071" cy="2765108"/>
      </dsp:txXfrm>
    </dsp:sp>
    <dsp:sp modelId="{2B12E785-CA61-43DF-9844-5D99B5FCD12C}">
      <dsp:nvSpPr>
        <dsp:cNvPr id="0" name=""/>
        <dsp:cNvSpPr/>
      </dsp:nvSpPr>
      <dsp:spPr>
        <a:xfrm rot="16200000">
          <a:off x="5058622" y="1316220"/>
          <a:ext cx="4608512" cy="1976071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Vlasnik kuće, apartmana ili stana za odmor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Zadnjeg dana boravka ako plaća po noćenju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</dsp:txBody>
      <dsp:txXfrm rot="5400000">
        <a:off x="6374842" y="921702"/>
        <a:ext cx="1976071" cy="27651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A8962-5DCC-44B1-AB64-73D4C5D0AF7F}">
      <dsp:nvSpPr>
        <dsp:cNvPr id="0" name=""/>
        <dsp:cNvSpPr/>
      </dsp:nvSpPr>
      <dsp:spPr>
        <a:xfrm>
          <a:off x="285236" y="2177"/>
          <a:ext cx="3500193" cy="21001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Sve osobe koje pružaju usluge smještaja (u smještajnom objektu i domaćinstvu) dužne su turiste prijaviti u sustav </a:t>
          </a:r>
          <a:r>
            <a:rPr lang="hr-HR" sz="1800" kern="1200" dirty="0" err="1"/>
            <a:t>eVisitor</a:t>
          </a:r>
          <a:r>
            <a:rPr lang="hr-HR" sz="1800" kern="1200" dirty="0"/>
            <a:t> u </a:t>
          </a:r>
          <a:r>
            <a:rPr lang="hr-HR" sz="1800" b="1" kern="1200" dirty="0"/>
            <a:t>roku 24 sata od dolaska</a:t>
          </a:r>
          <a:r>
            <a:rPr lang="hr-HR" sz="1800" kern="1200" dirty="0"/>
            <a:t> </a:t>
          </a:r>
        </a:p>
      </dsp:txBody>
      <dsp:txXfrm>
        <a:off x="285236" y="2177"/>
        <a:ext cx="3500193" cy="2100116"/>
      </dsp:txXfrm>
    </dsp:sp>
    <dsp:sp modelId="{44B5F0A3-24BD-4306-830A-3D736AC81884}">
      <dsp:nvSpPr>
        <dsp:cNvPr id="0" name=""/>
        <dsp:cNvSpPr/>
      </dsp:nvSpPr>
      <dsp:spPr>
        <a:xfrm>
          <a:off x="4135449" y="2177"/>
          <a:ext cx="3500193" cy="21001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Također, vlasnici kuća, apartmana i stanova za odmor dužni su svoj boravak, kao i boravak članova uže obitelji, prijaviti u </a:t>
          </a:r>
          <a:r>
            <a:rPr lang="hr-HR" sz="1800" b="1" kern="1200" dirty="0"/>
            <a:t>roku 24 sata po dolasku i odjaviti zadnjeg dana boravka</a:t>
          </a:r>
        </a:p>
      </dsp:txBody>
      <dsp:txXfrm>
        <a:off x="4135449" y="2177"/>
        <a:ext cx="3500193" cy="2100116"/>
      </dsp:txXfrm>
    </dsp:sp>
    <dsp:sp modelId="{A2A02C59-DFD1-40C6-ADCF-43C31664E462}">
      <dsp:nvSpPr>
        <dsp:cNvPr id="0" name=""/>
        <dsp:cNvSpPr/>
      </dsp:nvSpPr>
      <dsp:spPr>
        <a:xfrm>
          <a:off x="2210343" y="2452312"/>
          <a:ext cx="3500193" cy="21001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0" i="0" kern="1200" dirty="0"/>
            <a:t>Inspekcijski nadzor nad obračunom, naplatom i uplatom turističke pristojbe te prijavom i odjavom boravka turista obavlja turistička inspekcija Državnog inspektorata.</a:t>
          </a:r>
          <a:endParaRPr lang="hr-HR" sz="1800" kern="1200" dirty="0"/>
        </a:p>
      </dsp:txBody>
      <dsp:txXfrm>
        <a:off x="2210343" y="2452312"/>
        <a:ext cx="3500193" cy="2100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2000" b="0" strike="noStrike" spc="-1">
                <a:latin typeface="Arial"/>
              </a:rPr>
              <a:t>Click to edit the notes' format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GB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GB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E7A7B45-D1FE-48DF-85CA-3E15ECFAAABC}" type="slidenum">
              <a:rPr lang="en-GB" sz="1400" b="0" strike="noStrike" spc="-1">
                <a:latin typeface="Times New Roman"/>
              </a:rPr>
              <a:t>‹#›</a:t>
            </a:fld>
            <a:endParaRPr lang="en-GB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2876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većih turističkih gradova (Opatija,Lovran, RIjeka )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Istre i Slovenije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dobro povezezani s mrežom hrvatskih autocesta </a:t>
            </a:r>
          </a:p>
        </p:txBody>
      </p:sp>
      <p:sp>
        <p:nvSpPr>
          <p:cNvPr id="23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70C7017-1759-4978-8691-D3B6C1E45708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0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većih turističkih gradova (Opatija,Lovran, RIjeka )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blizina Istre i Slovenije</a:t>
            </a:r>
          </a:p>
          <a:p>
            <a:pPr marL="216000" indent="-215640">
              <a:lnSpc>
                <a:spcPct val="100000"/>
              </a:lnSpc>
            </a:pPr>
            <a:r>
              <a:rPr lang="en-GB" sz="2000" b="0" strike="noStrike" spc="-1">
                <a:latin typeface="Arial"/>
              </a:rPr>
              <a:t>dobro povezezani s mrežom hrvatskih autocesta </a:t>
            </a:r>
          </a:p>
        </p:txBody>
      </p:sp>
      <p:sp>
        <p:nvSpPr>
          <p:cNvPr id="237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70C7017-1759-4978-8691-D3B6C1E45708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4467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D3189044-F0B3-49B7-9610-A673D6439571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7055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D3189044-F0B3-49B7-9610-A673D6439571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 lang="en-GB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959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893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509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10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55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752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222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42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238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519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263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173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158B2-3CB6-431E-88A9-3E7730907839}" type="datetimeFigureOut">
              <a:rPr lang="hr-HR" smtClean="0"/>
              <a:t>15.5.2023.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7C9C-34C0-4200-84B2-E4C5CB17A2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236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s://narodne-novine.nn.hr/clanci/sluzbeni/full/2019_05_52_992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hyperlink" Target="https://www2.pgz.hr/doc/dokumenti/2019/TURISTICKA-PRISTOJBA.pdf" TargetMode="External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hyperlink" Target="https://www2.pgz.hr/doc/dokumenti/2019/TURISTICKA-PRISTOJBA.pdf" TargetMode="External"/><Relationship Id="rId9" Type="http://schemas.microsoft.com/office/2007/relationships/diagramDrawing" Target="../diagrams/drawin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Slika 101"/>
          <p:cNvPicPr/>
          <p:nvPr/>
        </p:nvPicPr>
        <p:blipFill>
          <a:blip r:embed="rId2"/>
          <a:stretch/>
        </p:blipFill>
        <p:spPr>
          <a:xfrm>
            <a:off x="360" y="-1000"/>
            <a:ext cx="9143640" cy="6852960"/>
          </a:xfrm>
          <a:prstGeom prst="rect">
            <a:avLst/>
          </a:prstGeom>
          <a:ln>
            <a:noFill/>
          </a:ln>
        </p:spPr>
      </p:pic>
      <p:sp>
        <p:nvSpPr>
          <p:cNvPr id="104" name="CustomShape 2"/>
          <p:cNvSpPr/>
          <p:nvPr/>
        </p:nvSpPr>
        <p:spPr>
          <a:xfrm>
            <a:off x="879840" y="-78840"/>
            <a:ext cx="3251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marL="54720" algn="r">
              <a:lnSpc>
                <a:spcPct val="100000"/>
              </a:lnSpc>
            </a:pPr>
            <a:endParaRPr lang="en-GB" sz="4000" b="0" strike="noStrike" spc="-1" dirty="0">
              <a:solidFill>
                <a:srgbClr val="666666"/>
              </a:solidFill>
              <a:latin typeface="Arial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11740" y="415356"/>
            <a:ext cx="792088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r-HR" sz="25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TURISTIČKA ZAJEDNICA OPĆINE VIŠKOVO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1691680" y="2856521"/>
            <a:ext cx="597666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r-HR" sz="40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TURISTIČKA PRISTOJBA</a:t>
            </a:r>
          </a:p>
        </p:txBody>
      </p:sp>
    </p:spTree>
    <p:extLst>
      <p:ext uri="{BB962C8B-B14F-4D97-AF65-F5344CB8AC3E}">
        <p14:creationId xmlns:p14="http://schemas.microsoft.com/office/powerpoint/2010/main" val="1919743779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Slika 95"/>
          <p:cNvPicPr/>
          <p:nvPr/>
        </p:nvPicPr>
        <p:blipFill>
          <a:blip r:embed="rId3"/>
          <a:stretch/>
        </p:blipFill>
        <p:spPr>
          <a:xfrm>
            <a:off x="2160" y="0"/>
            <a:ext cx="9141840" cy="6855840"/>
          </a:xfrm>
          <a:prstGeom prst="rect">
            <a:avLst/>
          </a:prstGeom>
          <a:ln>
            <a:noFill/>
          </a:ln>
        </p:spPr>
      </p:pic>
      <p:sp>
        <p:nvSpPr>
          <p:cNvPr id="97" name="CustomShape 1"/>
          <p:cNvSpPr/>
          <p:nvPr/>
        </p:nvSpPr>
        <p:spPr>
          <a:xfrm>
            <a:off x="457200" y="2534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3592793490"/>
              </p:ext>
            </p:extLst>
          </p:nvPr>
        </p:nvGraphicFramePr>
        <p:xfrm>
          <a:off x="947430" y="1368654"/>
          <a:ext cx="7080954" cy="4436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1187624" y="506880"/>
            <a:ext cx="7200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500" b="1" dirty="0">
                <a:hlinkClick r:id="rId9"/>
              </a:rPr>
              <a:t>ZAKON O TURISTIČKOJ PRISTOJBI </a:t>
            </a:r>
            <a:r>
              <a:rPr lang="hr-HR" sz="2500" b="1" dirty="0"/>
              <a:t>(NN 52/19, 32/20, 42/20) UREĐUJE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Slika 98"/>
          <p:cNvPicPr/>
          <p:nvPr/>
        </p:nvPicPr>
        <p:blipFill>
          <a:blip r:embed="rId3"/>
          <a:stretch/>
        </p:blipFill>
        <p:spPr>
          <a:xfrm>
            <a:off x="360" y="36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100" name="CustomShape 1"/>
          <p:cNvSpPr/>
          <p:nvPr/>
        </p:nvSpPr>
        <p:spPr>
          <a:xfrm>
            <a:off x="2545380" y="49860"/>
            <a:ext cx="405252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54720" algn="ctr">
              <a:lnSpc>
                <a:spcPct val="100000"/>
              </a:lnSpc>
            </a:pPr>
            <a:endParaRPr lang="en-GB" sz="4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3233776102"/>
              </p:ext>
            </p:extLst>
          </p:nvPr>
        </p:nvGraphicFramePr>
        <p:xfrm>
          <a:off x="971240" y="476672"/>
          <a:ext cx="748919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Slika 98"/>
          <p:cNvPicPr/>
          <p:nvPr/>
        </p:nvPicPr>
        <p:blipFill>
          <a:blip r:embed="rId3"/>
          <a:stretch/>
        </p:blipFill>
        <p:spPr>
          <a:xfrm>
            <a:off x="360" y="36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100" name="CustomShape 1"/>
          <p:cNvSpPr/>
          <p:nvPr/>
        </p:nvSpPr>
        <p:spPr>
          <a:xfrm>
            <a:off x="2545380" y="49860"/>
            <a:ext cx="405252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54720" algn="ctr">
              <a:lnSpc>
                <a:spcPct val="100000"/>
              </a:lnSpc>
            </a:pPr>
            <a:endParaRPr lang="en-GB" sz="40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800872372"/>
              </p:ext>
            </p:extLst>
          </p:nvPr>
        </p:nvGraphicFramePr>
        <p:xfrm>
          <a:off x="971600" y="332656"/>
          <a:ext cx="748919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42558005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Slika 101"/>
          <p:cNvPicPr/>
          <p:nvPr/>
        </p:nvPicPr>
        <p:blipFill>
          <a:blip r:embed="rId2"/>
          <a:stretch/>
        </p:blipFill>
        <p:spPr>
          <a:xfrm>
            <a:off x="-29400" y="-33872"/>
            <a:ext cx="9143640" cy="6852960"/>
          </a:xfrm>
          <a:prstGeom prst="rect">
            <a:avLst/>
          </a:prstGeom>
          <a:ln>
            <a:noFill/>
          </a:ln>
        </p:spPr>
      </p:pic>
      <p:sp>
        <p:nvSpPr>
          <p:cNvPr id="104" name="CustomShape 2"/>
          <p:cNvSpPr/>
          <p:nvPr/>
        </p:nvSpPr>
        <p:spPr>
          <a:xfrm>
            <a:off x="879840" y="-78840"/>
            <a:ext cx="3251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marL="54720" algn="r">
              <a:lnSpc>
                <a:spcPct val="100000"/>
              </a:lnSpc>
            </a:pPr>
            <a:endParaRPr lang="en-GB" sz="4000" b="0" strike="noStrike" spc="-1" dirty="0">
              <a:solidFill>
                <a:srgbClr val="666666"/>
              </a:solidFill>
              <a:latin typeface="Arial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902455" y="332656"/>
            <a:ext cx="65527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500" b="1" dirty="0"/>
              <a:t>VISINA TURISTIČKE PRISTOJBE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4036968515"/>
              </p:ext>
            </p:extLst>
          </p:nvPr>
        </p:nvGraphicFramePr>
        <p:xfrm>
          <a:off x="971600" y="1146304"/>
          <a:ext cx="7796616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250204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Slika 128"/>
          <p:cNvPicPr/>
          <p:nvPr/>
        </p:nvPicPr>
        <p:blipFill>
          <a:blip r:embed="rId3"/>
          <a:stretch/>
        </p:blipFill>
        <p:spPr>
          <a:xfrm>
            <a:off x="1440" y="-3269"/>
            <a:ext cx="9142560" cy="6883920"/>
          </a:xfrm>
          <a:prstGeom prst="rect">
            <a:avLst/>
          </a:prstGeom>
          <a:ln>
            <a:noFill/>
          </a:ln>
        </p:spPr>
      </p:pic>
      <p:sp>
        <p:nvSpPr>
          <p:cNvPr id="130" name="CustomShape 1"/>
          <p:cNvSpPr/>
          <p:nvPr/>
        </p:nvSpPr>
        <p:spPr>
          <a:xfrm>
            <a:off x="84364" y="104221"/>
            <a:ext cx="8974552" cy="1164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marL="54720" algn="ctr">
              <a:lnSpc>
                <a:spcPct val="100000"/>
              </a:lnSpc>
            </a:pPr>
            <a:r>
              <a:rPr lang="hr-HR" sz="2000" b="1" spc="-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VISINA TURISTIČKE PRISTOJBE - VIŠKOVO</a:t>
            </a:r>
            <a:endParaRPr lang="en-GB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457200" y="233244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720">
              <a:lnSpc>
                <a:spcPct val="100000"/>
              </a:lnSpc>
              <a:buClr>
                <a:srgbClr val="72A376"/>
              </a:buClr>
              <a:buSzPct val="70000"/>
            </a:pPr>
            <a:endParaRPr lang="en-GB" sz="3000" b="0" strike="noStrike" spc="-1" dirty="0">
              <a:solidFill>
                <a:srgbClr val="66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4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756140431"/>
              </p:ext>
            </p:extLst>
          </p:nvPr>
        </p:nvGraphicFramePr>
        <p:xfrm>
          <a:off x="155520" y="1052736"/>
          <a:ext cx="8664952" cy="481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5530467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Slika 128"/>
          <p:cNvPicPr/>
          <p:nvPr/>
        </p:nvPicPr>
        <p:blipFill>
          <a:blip r:embed="rId3"/>
          <a:stretch/>
        </p:blipFill>
        <p:spPr>
          <a:xfrm>
            <a:off x="1440" y="-3269"/>
            <a:ext cx="9142560" cy="6883920"/>
          </a:xfrm>
          <a:prstGeom prst="rect">
            <a:avLst/>
          </a:prstGeom>
          <a:ln>
            <a:noFill/>
          </a:ln>
        </p:spPr>
      </p:pic>
      <p:sp>
        <p:nvSpPr>
          <p:cNvPr id="130" name="CustomShape 1"/>
          <p:cNvSpPr/>
          <p:nvPr/>
        </p:nvSpPr>
        <p:spPr>
          <a:xfrm>
            <a:off x="84364" y="104221"/>
            <a:ext cx="8974552" cy="1164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marL="54720" algn="ctr">
              <a:lnSpc>
                <a:spcPct val="100000"/>
              </a:lnSpc>
            </a:pPr>
            <a:r>
              <a:rPr lang="hr-HR" sz="2000" b="1" spc="-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VISINA TURISTIČKE PRISTOJBE - VIŠKOVO</a:t>
            </a:r>
            <a:endParaRPr lang="en-GB" sz="2000" b="1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457200" y="2332440"/>
            <a:ext cx="8228880" cy="452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720">
              <a:lnSpc>
                <a:spcPct val="100000"/>
              </a:lnSpc>
              <a:buClr>
                <a:srgbClr val="72A376"/>
              </a:buClr>
              <a:buSzPct val="70000"/>
            </a:pPr>
            <a:endParaRPr lang="en-GB" sz="3000" b="0" strike="noStrike" spc="-1" dirty="0">
              <a:solidFill>
                <a:srgbClr val="66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4"/>
          <p:cNvSpPr/>
          <p:nvPr/>
        </p:nvSpPr>
        <p:spPr>
          <a:xfrm>
            <a:off x="155520" y="-2362320"/>
            <a:ext cx="4933080" cy="49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3622176471"/>
              </p:ext>
            </p:extLst>
          </p:nvPr>
        </p:nvGraphicFramePr>
        <p:xfrm>
          <a:off x="457200" y="1349282"/>
          <a:ext cx="7971256" cy="404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10937413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lika 136"/>
          <p:cNvPicPr/>
          <p:nvPr/>
        </p:nvPicPr>
        <p:blipFill>
          <a:blip r:embed="rId2"/>
          <a:stretch/>
        </p:blipFill>
        <p:spPr>
          <a:xfrm>
            <a:off x="1440" y="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142" name="CustomShape 1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TekstniOkvir 1"/>
          <p:cNvSpPr txBox="1"/>
          <p:nvPr/>
        </p:nvSpPr>
        <p:spPr>
          <a:xfrm>
            <a:off x="1835696" y="389270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/>
              <a:t>ROKOVI UPLATE TURISTIČKE PRISTOJBE</a:t>
            </a:r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3233244517"/>
              </p:ext>
            </p:extLst>
          </p:nvPr>
        </p:nvGraphicFramePr>
        <p:xfrm>
          <a:off x="459720" y="1153213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Slika 144"/>
          <p:cNvPicPr/>
          <p:nvPr/>
        </p:nvPicPr>
        <p:blipFill>
          <a:blip r:embed="rId2"/>
          <a:stretch/>
        </p:blipFill>
        <p:spPr>
          <a:xfrm>
            <a:off x="0" y="0"/>
            <a:ext cx="9142560" cy="6856560"/>
          </a:xfrm>
          <a:prstGeom prst="rect">
            <a:avLst/>
          </a:prstGeom>
          <a:ln>
            <a:noFill/>
          </a:ln>
        </p:spPr>
      </p:pic>
      <p:sp>
        <p:nvSpPr>
          <p:cNvPr id="29" name="TekstniOkvir 28"/>
          <p:cNvSpPr txBox="1"/>
          <p:nvPr/>
        </p:nvSpPr>
        <p:spPr>
          <a:xfrm>
            <a:off x="1835696" y="389270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/>
              <a:t>PRIJAVA I ODJAVA TURISTA</a:t>
            </a:r>
          </a:p>
        </p:txBody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274729573"/>
              </p:ext>
            </p:extLst>
          </p:nvPr>
        </p:nvGraphicFramePr>
        <p:xfrm>
          <a:off x="683568" y="1178650"/>
          <a:ext cx="7920880" cy="4554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2835</TotalTime>
  <Words>663</Words>
  <Application>Microsoft Office PowerPoint</Application>
  <PresentationFormat>Prikaz na zaslonu (4:3)</PresentationFormat>
  <Paragraphs>72</Paragraphs>
  <Slides>9</Slides>
  <Notes>4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DejaVu Sans</vt:lpstr>
      <vt:lpstr>Times New Roman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Poduzetnički dan ??</dc:title>
  <dc:subject/>
  <dc:creator>PD-Viskovo</dc:creator>
  <dc:description/>
  <cp:lastModifiedBy>Ivona Tomljanovic</cp:lastModifiedBy>
  <cp:revision>238</cp:revision>
  <dcterms:created xsi:type="dcterms:W3CDTF">2015-07-31T06:46:58Z</dcterms:created>
  <dcterms:modified xsi:type="dcterms:W3CDTF">2023-05-15T08:00:06Z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Prikaz na zaslonu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17</vt:i4>
  </property>
</Properties>
</file>